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</p:sldMasterIdLst>
  <p:notesMasterIdLst>
    <p:notesMasterId r:id="rId13"/>
  </p:notesMasterIdLst>
  <p:sldIdLst>
    <p:sldId id="256" r:id="rId2"/>
    <p:sldId id="306" r:id="rId3"/>
    <p:sldId id="305" r:id="rId4"/>
    <p:sldId id="308" r:id="rId5"/>
    <p:sldId id="309" r:id="rId6"/>
    <p:sldId id="347" r:id="rId7"/>
    <p:sldId id="348" r:id="rId8"/>
    <p:sldId id="341" r:id="rId9"/>
    <p:sldId id="342" r:id="rId10"/>
    <p:sldId id="343" r:id="rId11"/>
    <p:sldId id="300" r:id="rId12"/>
  </p:sldIdLst>
  <p:sldSz cx="13493750" cy="7589838"/>
  <p:notesSz cx="7104063" cy="10234613"/>
  <p:embeddedFontLst>
    <p:embeddedFont>
      <p:font typeface="Roboto" panose="020B0604020202020204" charset="0"/>
      <p:regular r:id="rId14"/>
      <p:bold r:id="rId15"/>
      <p:italic r:id="rId16"/>
      <p:boldItalic r:id="rId17"/>
    </p:embeddedFont>
    <p:embeddedFont>
      <p:font typeface="PT Sans" panose="020B0604020202020204" charset="0"/>
      <p:regular r:id="rId18"/>
      <p:bold r:id="rId19"/>
      <p:italic r:id="rId20"/>
      <p:boldItalic r:id="rId21"/>
    </p:embeddedFont>
    <p:embeddedFont>
      <p:font typeface="Bebas Neue" panose="020B0604020202020204" charset="0"/>
      <p:regular r:id="rId22"/>
    </p:embeddedFont>
    <p:embeddedFont>
      <p:font typeface="Fira Sans Extra Condensed SemiBold" panose="020B060402020202020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739" userDrawn="1">
          <p15:clr>
            <a:srgbClr val="9AA0A6"/>
          </p15:clr>
        </p15:guide>
        <p15:guide id="3" orient="horz" userDrawn="1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C1E99E0-F994-4F8C-9BBD-5AE73A36DDCB}">
  <a:tblStyle styleId="{7C1E99E0-F994-4F8C-9BBD-5AE73A36DDC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702" y="102"/>
      </p:cViewPr>
      <p:guideLst>
        <p:guide pos="739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9900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9" tIns="99059" rIns="99059" bIns="99059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8409433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92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21487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4dfce81f19_0_45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32453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065165" y="2132748"/>
            <a:ext cx="5454167" cy="2548981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065165" y="4826118"/>
            <a:ext cx="5454167" cy="61931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>
            <a:spLocks noGrp="1"/>
          </p:cNvSpPr>
          <p:nvPr>
            <p:ph type="title"/>
          </p:nvPr>
        </p:nvSpPr>
        <p:spPr>
          <a:xfrm>
            <a:off x="5249637" y="4574840"/>
            <a:ext cx="6434323" cy="784881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ubTitle" idx="1"/>
          </p:nvPr>
        </p:nvSpPr>
        <p:spPr>
          <a:xfrm>
            <a:off x="1809792" y="2230121"/>
            <a:ext cx="9874167" cy="218155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>
            <a:spLocks noGrp="1"/>
          </p:cNvSpPr>
          <p:nvPr>
            <p:ph type="title"/>
          </p:nvPr>
        </p:nvSpPr>
        <p:spPr>
          <a:xfrm>
            <a:off x="1062501" y="4332560"/>
            <a:ext cx="11368750" cy="84508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subTitle" idx="1"/>
          </p:nvPr>
        </p:nvSpPr>
        <p:spPr>
          <a:xfrm>
            <a:off x="1062501" y="5177647"/>
            <a:ext cx="6337812" cy="148255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4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>
            <a:spLocks noGrp="1"/>
          </p:cNvSpPr>
          <p:nvPr>
            <p:ph type="title"/>
          </p:nvPr>
        </p:nvSpPr>
        <p:spPr>
          <a:xfrm>
            <a:off x="1062500" y="2575321"/>
            <a:ext cx="4771068" cy="84508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ubTitle" idx="1"/>
          </p:nvPr>
        </p:nvSpPr>
        <p:spPr>
          <a:xfrm>
            <a:off x="1062500" y="3420409"/>
            <a:ext cx="3800651" cy="159410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4_1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>
            <a:spLocks noGrp="1"/>
          </p:cNvSpPr>
          <p:nvPr>
            <p:ph type="title"/>
          </p:nvPr>
        </p:nvSpPr>
        <p:spPr>
          <a:xfrm>
            <a:off x="8195786" y="2575321"/>
            <a:ext cx="3881667" cy="84508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subTitle" idx="1"/>
          </p:nvPr>
        </p:nvSpPr>
        <p:spPr>
          <a:xfrm>
            <a:off x="8195970" y="3420409"/>
            <a:ext cx="3881667" cy="159410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TWO_COLUMNS_1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9"/>
          <p:cNvSpPr txBox="1">
            <a:spLocks noGrp="1"/>
          </p:cNvSpPr>
          <p:nvPr>
            <p:ph type="title"/>
          </p:nvPr>
        </p:nvSpPr>
        <p:spPr>
          <a:xfrm>
            <a:off x="2356242" y="3116795"/>
            <a:ext cx="4047240" cy="82472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300" b="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title" idx="2"/>
          </p:nvPr>
        </p:nvSpPr>
        <p:spPr>
          <a:xfrm>
            <a:off x="7090338" y="3116795"/>
            <a:ext cx="4047240" cy="82472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300" b="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subTitle" idx="1"/>
          </p:nvPr>
        </p:nvSpPr>
        <p:spPr>
          <a:xfrm>
            <a:off x="7265208" y="3836343"/>
            <a:ext cx="3697500" cy="149140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ubTitle" idx="3"/>
          </p:nvPr>
        </p:nvSpPr>
        <p:spPr>
          <a:xfrm>
            <a:off x="2531370" y="3836343"/>
            <a:ext cx="3697500" cy="149140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title" idx="4"/>
          </p:nvPr>
        </p:nvSpPr>
        <p:spPr>
          <a:xfrm>
            <a:off x="674687" y="607180"/>
            <a:ext cx="12157656" cy="70564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0"/>
          <p:cNvSpPr txBox="1">
            <a:spLocks noGrp="1"/>
          </p:cNvSpPr>
          <p:nvPr>
            <p:ph type="title"/>
          </p:nvPr>
        </p:nvSpPr>
        <p:spPr>
          <a:xfrm>
            <a:off x="1383758" y="3098429"/>
            <a:ext cx="3210079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83" name="Google Shape;83;p20"/>
          <p:cNvSpPr txBox="1">
            <a:spLocks noGrp="1"/>
          </p:cNvSpPr>
          <p:nvPr>
            <p:ph type="subTitle" idx="1"/>
          </p:nvPr>
        </p:nvSpPr>
        <p:spPr>
          <a:xfrm>
            <a:off x="1383758" y="3680079"/>
            <a:ext cx="3210079" cy="128290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0"/>
          <p:cNvSpPr txBox="1">
            <a:spLocks noGrp="1"/>
          </p:cNvSpPr>
          <p:nvPr>
            <p:ph type="title" idx="2"/>
          </p:nvPr>
        </p:nvSpPr>
        <p:spPr>
          <a:xfrm>
            <a:off x="5141937" y="3098429"/>
            <a:ext cx="3210079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85" name="Google Shape;85;p20"/>
          <p:cNvSpPr txBox="1">
            <a:spLocks noGrp="1"/>
          </p:cNvSpPr>
          <p:nvPr>
            <p:ph type="subTitle" idx="3"/>
          </p:nvPr>
        </p:nvSpPr>
        <p:spPr>
          <a:xfrm>
            <a:off x="5141941" y="3680079"/>
            <a:ext cx="3210079" cy="128290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0"/>
          <p:cNvSpPr txBox="1">
            <a:spLocks noGrp="1"/>
          </p:cNvSpPr>
          <p:nvPr>
            <p:ph type="title" idx="4"/>
          </p:nvPr>
        </p:nvSpPr>
        <p:spPr>
          <a:xfrm>
            <a:off x="8900129" y="3098429"/>
            <a:ext cx="3210079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87" name="Google Shape;87;p20"/>
          <p:cNvSpPr txBox="1">
            <a:spLocks noGrp="1"/>
          </p:cNvSpPr>
          <p:nvPr>
            <p:ph type="subTitle" idx="5"/>
          </p:nvPr>
        </p:nvSpPr>
        <p:spPr>
          <a:xfrm>
            <a:off x="8900133" y="3680079"/>
            <a:ext cx="3210079" cy="128290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0"/>
          <p:cNvSpPr txBox="1">
            <a:spLocks noGrp="1"/>
          </p:cNvSpPr>
          <p:nvPr>
            <p:ph type="title" idx="6"/>
          </p:nvPr>
        </p:nvSpPr>
        <p:spPr>
          <a:xfrm>
            <a:off x="674687" y="607180"/>
            <a:ext cx="12157656" cy="70564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5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1"/>
          <p:cNvSpPr txBox="1">
            <a:spLocks noGrp="1"/>
          </p:cNvSpPr>
          <p:nvPr>
            <p:ph type="title"/>
          </p:nvPr>
        </p:nvSpPr>
        <p:spPr>
          <a:xfrm>
            <a:off x="3578339" y="2387919"/>
            <a:ext cx="2919218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1" name="Google Shape;91;p21"/>
          <p:cNvSpPr txBox="1">
            <a:spLocks noGrp="1"/>
          </p:cNvSpPr>
          <p:nvPr>
            <p:ph type="subTitle" idx="1"/>
          </p:nvPr>
        </p:nvSpPr>
        <p:spPr>
          <a:xfrm>
            <a:off x="3578339" y="3253404"/>
            <a:ext cx="2919218" cy="98187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1"/>
          <p:cNvSpPr txBox="1">
            <a:spLocks noGrp="1"/>
          </p:cNvSpPr>
          <p:nvPr>
            <p:ph type="title" idx="2"/>
          </p:nvPr>
        </p:nvSpPr>
        <p:spPr>
          <a:xfrm>
            <a:off x="6996207" y="2387919"/>
            <a:ext cx="2919218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3" name="Google Shape;93;p21"/>
          <p:cNvSpPr txBox="1">
            <a:spLocks noGrp="1"/>
          </p:cNvSpPr>
          <p:nvPr>
            <p:ph type="subTitle" idx="3"/>
          </p:nvPr>
        </p:nvSpPr>
        <p:spPr>
          <a:xfrm>
            <a:off x="6996200" y="3253404"/>
            <a:ext cx="2919218" cy="98187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1"/>
          <p:cNvSpPr txBox="1">
            <a:spLocks noGrp="1"/>
          </p:cNvSpPr>
          <p:nvPr>
            <p:ph type="title" idx="4"/>
          </p:nvPr>
        </p:nvSpPr>
        <p:spPr>
          <a:xfrm>
            <a:off x="3578339" y="4503069"/>
            <a:ext cx="2919218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5" name="Google Shape;95;p21"/>
          <p:cNvSpPr txBox="1">
            <a:spLocks noGrp="1"/>
          </p:cNvSpPr>
          <p:nvPr>
            <p:ph type="subTitle" idx="5"/>
          </p:nvPr>
        </p:nvSpPr>
        <p:spPr>
          <a:xfrm>
            <a:off x="3578339" y="5368554"/>
            <a:ext cx="2919218" cy="98187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title" idx="6"/>
          </p:nvPr>
        </p:nvSpPr>
        <p:spPr>
          <a:xfrm>
            <a:off x="6996207" y="4503069"/>
            <a:ext cx="2919218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subTitle" idx="7"/>
          </p:nvPr>
        </p:nvSpPr>
        <p:spPr>
          <a:xfrm>
            <a:off x="6996200" y="5368554"/>
            <a:ext cx="2919218" cy="98187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title" idx="8"/>
          </p:nvPr>
        </p:nvSpPr>
        <p:spPr>
          <a:xfrm>
            <a:off x="674687" y="607180"/>
            <a:ext cx="12157656" cy="70564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>
            <a:spLocks noGrp="1"/>
          </p:cNvSpPr>
          <p:nvPr>
            <p:ph type="title"/>
          </p:nvPr>
        </p:nvSpPr>
        <p:spPr>
          <a:xfrm>
            <a:off x="1624999" y="2483244"/>
            <a:ext cx="2930729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01" name="Google Shape;101;p22"/>
          <p:cNvSpPr txBox="1">
            <a:spLocks noGrp="1"/>
          </p:cNvSpPr>
          <p:nvPr>
            <p:ph type="subTitle" idx="1"/>
          </p:nvPr>
        </p:nvSpPr>
        <p:spPr>
          <a:xfrm>
            <a:off x="1624999" y="3348730"/>
            <a:ext cx="2930729" cy="7153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24242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2"/>
          <p:cNvSpPr txBox="1">
            <a:spLocks noGrp="1"/>
          </p:cNvSpPr>
          <p:nvPr>
            <p:ph type="title" idx="2"/>
          </p:nvPr>
        </p:nvSpPr>
        <p:spPr>
          <a:xfrm>
            <a:off x="5281434" y="2483244"/>
            <a:ext cx="2930729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03" name="Google Shape;103;p22"/>
          <p:cNvSpPr txBox="1">
            <a:spLocks noGrp="1"/>
          </p:cNvSpPr>
          <p:nvPr>
            <p:ph type="subTitle" idx="3"/>
          </p:nvPr>
        </p:nvSpPr>
        <p:spPr>
          <a:xfrm>
            <a:off x="5281434" y="3348730"/>
            <a:ext cx="2930729" cy="7153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24242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2"/>
          <p:cNvSpPr txBox="1">
            <a:spLocks noGrp="1"/>
          </p:cNvSpPr>
          <p:nvPr>
            <p:ph type="title" idx="4"/>
          </p:nvPr>
        </p:nvSpPr>
        <p:spPr>
          <a:xfrm>
            <a:off x="1624999" y="4598394"/>
            <a:ext cx="2930729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05" name="Google Shape;105;p22"/>
          <p:cNvSpPr txBox="1">
            <a:spLocks noGrp="1"/>
          </p:cNvSpPr>
          <p:nvPr>
            <p:ph type="subTitle" idx="5"/>
          </p:nvPr>
        </p:nvSpPr>
        <p:spPr>
          <a:xfrm>
            <a:off x="1624999" y="5463880"/>
            <a:ext cx="2930729" cy="7153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24242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2"/>
          <p:cNvSpPr txBox="1">
            <a:spLocks noGrp="1"/>
          </p:cNvSpPr>
          <p:nvPr>
            <p:ph type="title" idx="6"/>
          </p:nvPr>
        </p:nvSpPr>
        <p:spPr>
          <a:xfrm>
            <a:off x="5281434" y="4598394"/>
            <a:ext cx="2930729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07" name="Google Shape;107;p22"/>
          <p:cNvSpPr txBox="1">
            <a:spLocks noGrp="1"/>
          </p:cNvSpPr>
          <p:nvPr>
            <p:ph type="subTitle" idx="7"/>
          </p:nvPr>
        </p:nvSpPr>
        <p:spPr>
          <a:xfrm>
            <a:off x="5281434" y="5463880"/>
            <a:ext cx="2930729" cy="7153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24242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 txBox="1">
            <a:spLocks noGrp="1"/>
          </p:cNvSpPr>
          <p:nvPr>
            <p:ph type="title" idx="8"/>
          </p:nvPr>
        </p:nvSpPr>
        <p:spPr>
          <a:xfrm>
            <a:off x="8937879" y="2483244"/>
            <a:ext cx="2930729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subTitle" idx="9"/>
          </p:nvPr>
        </p:nvSpPr>
        <p:spPr>
          <a:xfrm>
            <a:off x="8937879" y="3348730"/>
            <a:ext cx="2930729" cy="7153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24242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title" idx="13"/>
          </p:nvPr>
        </p:nvSpPr>
        <p:spPr>
          <a:xfrm>
            <a:off x="8937879" y="4598394"/>
            <a:ext cx="2930729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subTitle" idx="14"/>
          </p:nvPr>
        </p:nvSpPr>
        <p:spPr>
          <a:xfrm>
            <a:off x="8937879" y="5463880"/>
            <a:ext cx="2930729" cy="7153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24242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title" idx="15"/>
          </p:nvPr>
        </p:nvSpPr>
        <p:spPr>
          <a:xfrm>
            <a:off x="674687" y="607180"/>
            <a:ext cx="12157656" cy="70564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8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 hasCustomPrompt="1"/>
          </p:nvPr>
        </p:nvSpPr>
        <p:spPr>
          <a:xfrm>
            <a:off x="3281355" y="988996"/>
            <a:ext cx="6931041" cy="1134602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15" name="Google Shape;115;p23"/>
          <p:cNvSpPr txBox="1">
            <a:spLocks noGrp="1"/>
          </p:cNvSpPr>
          <p:nvPr>
            <p:ph type="subTitle" idx="1"/>
          </p:nvPr>
        </p:nvSpPr>
        <p:spPr>
          <a:xfrm>
            <a:off x="3281355" y="1849871"/>
            <a:ext cx="6931041" cy="88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7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title" idx="2" hasCustomPrompt="1"/>
          </p:nvPr>
        </p:nvSpPr>
        <p:spPr>
          <a:xfrm>
            <a:off x="3281355" y="2883815"/>
            <a:ext cx="6931041" cy="1134602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17" name="Google Shape;117;p23"/>
          <p:cNvSpPr txBox="1">
            <a:spLocks noGrp="1"/>
          </p:cNvSpPr>
          <p:nvPr>
            <p:ph type="subTitle" idx="3"/>
          </p:nvPr>
        </p:nvSpPr>
        <p:spPr>
          <a:xfrm>
            <a:off x="3281355" y="3769677"/>
            <a:ext cx="6931041" cy="88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7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title" idx="4" hasCustomPrompt="1"/>
          </p:nvPr>
        </p:nvSpPr>
        <p:spPr>
          <a:xfrm>
            <a:off x="3281355" y="4818832"/>
            <a:ext cx="6931041" cy="1134602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19" name="Google Shape;119;p23"/>
          <p:cNvSpPr txBox="1">
            <a:spLocks noGrp="1"/>
          </p:cNvSpPr>
          <p:nvPr>
            <p:ph type="subTitle" idx="5"/>
          </p:nvPr>
        </p:nvSpPr>
        <p:spPr>
          <a:xfrm>
            <a:off x="3281355" y="5717225"/>
            <a:ext cx="6931041" cy="88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7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>
            <a:spLocks noGrp="1"/>
          </p:cNvSpPr>
          <p:nvPr>
            <p:ph type="title"/>
          </p:nvPr>
        </p:nvSpPr>
        <p:spPr>
          <a:xfrm>
            <a:off x="1062501" y="931169"/>
            <a:ext cx="6337812" cy="1288214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subTitle" idx="1"/>
          </p:nvPr>
        </p:nvSpPr>
        <p:spPr>
          <a:xfrm>
            <a:off x="1062500" y="2452107"/>
            <a:ext cx="5068568" cy="210496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1062500" y="3173833"/>
            <a:ext cx="7478229" cy="1242175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1062500" y="1974119"/>
            <a:ext cx="7478229" cy="1242175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1062500" y="4284567"/>
            <a:ext cx="7478229" cy="105270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1062501" y="1793986"/>
            <a:ext cx="11368750" cy="50412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250">
                <a:solidFill>
                  <a:srgbClr val="434343"/>
                </a:solidFill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674687" y="607180"/>
            <a:ext cx="12157656" cy="70564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2161324" y="4605583"/>
            <a:ext cx="4047240" cy="82472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300" b="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title" idx="2"/>
          </p:nvPr>
        </p:nvSpPr>
        <p:spPr>
          <a:xfrm>
            <a:off x="7285188" y="4605583"/>
            <a:ext cx="4047240" cy="82472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300" b="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ubTitle" idx="1"/>
          </p:nvPr>
        </p:nvSpPr>
        <p:spPr>
          <a:xfrm>
            <a:off x="7460058" y="5325130"/>
            <a:ext cx="3697500" cy="14914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3"/>
          </p:nvPr>
        </p:nvSpPr>
        <p:spPr>
          <a:xfrm>
            <a:off x="2336451" y="5325130"/>
            <a:ext cx="3697500" cy="14914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title" idx="4"/>
          </p:nvPr>
        </p:nvSpPr>
        <p:spPr>
          <a:xfrm>
            <a:off x="674687" y="607180"/>
            <a:ext cx="12157656" cy="70564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>
            <a:spLocks noGrp="1"/>
          </p:cNvSpPr>
          <p:nvPr>
            <p:ph type="title"/>
          </p:nvPr>
        </p:nvSpPr>
        <p:spPr>
          <a:xfrm>
            <a:off x="1062501" y="1498858"/>
            <a:ext cx="6337812" cy="84508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ubTitle" idx="1"/>
          </p:nvPr>
        </p:nvSpPr>
        <p:spPr>
          <a:xfrm>
            <a:off x="1062501" y="2699569"/>
            <a:ext cx="6337812" cy="339141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●"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>
            <a:spLocks noGrp="1"/>
          </p:cNvSpPr>
          <p:nvPr>
            <p:ph type="title" hasCustomPrompt="1"/>
          </p:nvPr>
        </p:nvSpPr>
        <p:spPr>
          <a:xfrm>
            <a:off x="1894792" y="2047125"/>
            <a:ext cx="9704167" cy="3099239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4900">
                <a:solidFill>
                  <a:srgbClr val="10112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38" name="Google Shape;38;p11"/>
          <p:cNvSpPr txBox="1">
            <a:spLocks noGrp="1"/>
          </p:cNvSpPr>
          <p:nvPr>
            <p:ph type="subTitle" idx="1"/>
          </p:nvPr>
        </p:nvSpPr>
        <p:spPr>
          <a:xfrm>
            <a:off x="1894792" y="4809149"/>
            <a:ext cx="9704167" cy="73352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9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>
            <a:spLocks noGrp="1"/>
          </p:cNvSpPr>
          <p:nvPr>
            <p:ph type="title"/>
          </p:nvPr>
        </p:nvSpPr>
        <p:spPr>
          <a:xfrm>
            <a:off x="1062501" y="2483244"/>
            <a:ext cx="3402213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subTitle" idx="1"/>
          </p:nvPr>
        </p:nvSpPr>
        <p:spPr>
          <a:xfrm>
            <a:off x="1062501" y="3348730"/>
            <a:ext cx="3402213" cy="7153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title" idx="2"/>
          </p:nvPr>
        </p:nvSpPr>
        <p:spPr>
          <a:xfrm>
            <a:off x="5045797" y="2483244"/>
            <a:ext cx="3402213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subTitle" idx="3"/>
          </p:nvPr>
        </p:nvSpPr>
        <p:spPr>
          <a:xfrm>
            <a:off x="5045797" y="3348730"/>
            <a:ext cx="3402213" cy="7153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title" idx="4"/>
          </p:nvPr>
        </p:nvSpPr>
        <p:spPr>
          <a:xfrm>
            <a:off x="1062501" y="4598394"/>
            <a:ext cx="3402213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subTitle" idx="5"/>
          </p:nvPr>
        </p:nvSpPr>
        <p:spPr>
          <a:xfrm>
            <a:off x="1062501" y="5463880"/>
            <a:ext cx="3402213" cy="7153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title" idx="6"/>
          </p:nvPr>
        </p:nvSpPr>
        <p:spPr>
          <a:xfrm>
            <a:off x="5045797" y="4598394"/>
            <a:ext cx="3402213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subTitle" idx="7"/>
          </p:nvPr>
        </p:nvSpPr>
        <p:spPr>
          <a:xfrm>
            <a:off x="5045797" y="5463880"/>
            <a:ext cx="3402213" cy="7153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title" idx="8"/>
          </p:nvPr>
        </p:nvSpPr>
        <p:spPr>
          <a:xfrm>
            <a:off x="9029104" y="2483244"/>
            <a:ext cx="3402213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subTitle" idx="9"/>
          </p:nvPr>
        </p:nvSpPr>
        <p:spPr>
          <a:xfrm>
            <a:off x="9029104" y="3348730"/>
            <a:ext cx="3402213" cy="7153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title" idx="13"/>
          </p:nvPr>
        </p:nvSpPr>
        <p:spPr>
          <a:xfrm>
            <a:off x="9029104" y="4598394"/>
            <a:ext cx="3402213" cy="77868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14"/>
          </p:nvPr>
        </p:nvSpPr>
        <p:spPr>
          <a:xfrm>
            <a:off x="9029104" y="5463880"/>
            <a:ext cx="3402213" cy="7153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title" idx="15" hasCustomPrompt="1"/>
          </p:nvPr>
        </p:nvSpPr>
        <p:spPr>
          <a:xfrm>
            <a:off x="1062500" y="1984385"/>
            <a:ext cx="1084193" cy="66048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rgbClr val="10112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 idx="16" hasCustomPrompt="1"/>
          </p:nvPr>
        </p:nvSpPr>
        <p:spPr>
          <a:xfrm>
            <a:off x="1062500" y="4099547"/>
            <a:ext cx="1084193" cy="66048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rgbClr val="10112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5" name="Google Shape;55;p13"/>
          <p:cNvSpPr txBox="1">
            <a:spLocks noGrp="1"/>
          </p:cNvSpPr>
          <p:nvPr>
            <p:ph type="title" idx="17" hasCustomPrompt="1"/>
          </p:nvPr>
        </p:nvSpPr>
        <p:spPr>
          <a:xfrm>
            <a:off x="5045805" y="1984385"/>
            <a:ext cx="1084193" cy="66048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rgbClr val="10112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6" name="Google Shape;56;p13"/>
          <p:cNvSpPr txBox="1">
            <a:spLocks noGrp="1"/>
          </p:cNvSpPr>
          <p:nvPr>
            <p:ph type="title" idx="18" hasCustomPrompt="1"/>
          </p:nvPr>
        </p:nvSpPr>
        <p:spPr>
          <a:xfrm>
            <a:off x="5045805" y="4099547"/>
            <a:ext cx="1084193" cy="66048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rgbClr val="10112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7" name="Google Shape;57;p13"/>
          <p:cNvSpPr txBox="1">
            <a:spLocks noGrp="1"/>
          </p:cNvSpPr>
          <p:nvPr>
            <p:ph type="title" idx="19" hasCustomPrompt="1"/>
          </p:nvPr>
        </p:nvSpPr>
        <p:spPr>
          <a:xfrm>
            <a:off x="9029110" y="1984385"/>
            <a:ext cx="1084193" cy="66048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rgbClr val="10112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8" name="Google Shape;58;p13"/>
          <p:cNvSpPr txBox="1">
            <a:spLocks noGrp="1"/>
          </p:cNvSpPr>
          <p:nvPr>
            <p:ph type="title" idx="20" hasCustomPrompt="1"/>
          </p:nvPr>
        </p:nvSpPr>
        <p:spPr>
          <a:xfrm>
            <a:off x="9029110" y="4099547"/>
            <a:ext cx="1084193" cy="66048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rgbClr val="10112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9" name="Google Shape;59;p13"/>
          <p:cNvSpPr txBox="1">
            <a:spLocks noGrp="1"/>
          </p:cNvSpPr>
          <p:nvPr>
            <p:ph type="title" idx="21"/>
          </p:nvPr>
        </p:nvSpPr>
        <p:spPr>
          <a:xfrm>
            <a:off x="674687" y="607180"/>
            <a:ext cx="12157656" cy="70564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411511" y="1754658"/>
            <a:ext cx="6670729" cy="289870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1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subTitle" idx="1"/>
          </p:nvPr>
        </p:nvSpPr>
        <p:spPr>
          <a:xfrm>
            <a:off x="3185361" y="4653359"/>
            <a:ext cx="7190911" cy="118197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74687" y="607180"/>
            <a:ext cx="12157656" cy="705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Font typeface="Fira Sans Extra Condensed SemiBold"/>
              <a:buNone/>
              <a:defRPr sz="250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Fira Sans Extra Condensed SemiBold"/>
              <a:buNone/>
              <a:defRPr sz="2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Fira Sans Extra Condensed SemiBold"/>
              <a:buNone/>
              <a:defRPr sz="2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Fira Sans Extra Condensed SemiBold"/>
              <a:buNone/>
              <a:defRPr sz="2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Fira Sans Extra Condensed SemiBold"/>
              <a:buNone/>
              <a:defRPr sz="2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Fira Sans Extra Condensed SemiBold"/>
              <a:buNone/>
              <a:defRPr sz="2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Fira Sans Extra Condensed SemiBold"/>
              <a:buNone/>
              <a:defRPr sz="2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Fira Sans Extra Condensed SemiBold"/>
              <a:buNone/>
              <a:defRPr sz="2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Fira Sans Extra Condensed SemiBold"/>
              <a:buNone/>
              <a:defRPr sz="2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52504" y="1511696"/>
            <a:ext cx="11388671" cy="509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282" y="-137543"/>
            <a:ext cx="4458774" cy="1199096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1" y="7318510"/>
            <a:ext cx="13493749" cy="27132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792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7299664"/>
            <a:ext cx="2383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solidFill>
                  <a:schemeClr val="bg1"/>
                </a:solidFill>
              </a:rPr>
              <a:t>www.pantechelearning.com</a:t>
            </a:r>
            <a:endParaRPr lang="en-US" sz="1400" b="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044005" y="7304997"/>
            <a:ext cx="34996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30 Days Renewable Energy Master Class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</p:sldLayoutIdLst>
  <p:timing>
    <p:tnLst>
      <p:par>
        <p:cTn id="1" dur="indefinite" restart="never" nodeType="tmRoot"/>
      </p:par>
    </p:tnLst>
  </p:timing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8"/>
          <p:cNvSpPr txBox="1">
            <a:spLocks noGrp="1"/>
          </p:cNvSpPr>
          <p:nvPr>
            <p:ph type="ctrTitle"/>
          </p:nvPr>
        </p:nvSpPr>
        <p:spPr>
          <a:xfrm>
            <a:off x="2774369" y="955073"/>
            <a:ext cx="8064807" cy="1727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sz="6000" dirty="0"/>
              <a:t>30 Days </a:t>
            </a:r>
            <a:r>
              <a:rPr lang="en" sz="6000" dirty="0" smtClean="0"/>
              <a:t/>
            </a:r>
            <a:br>
              <a:rPr lang="en" sz="6000" dirty="0" smtClean="0"/>
            </a:br>
            <a:r>
              <a:rPr lang="en" sz="6000" dirty="0" smtClean="0">
                <a:solidFill>
                  <a:srgbClr val="C00000"/>
                </a:solidFill>
              </a:rPr>
              <a:t>Renewable Energy System </a:t>
            </a:r>
            <a:br>
              <a:rPr lang="en" sz="6000" dirty="0" smtClean="0">
                <a:solidFill>
                  <a:srgbClr val="C00000"/>
                </a:solidFill>
              </a:rPr>
            </a:br>
            <a:r>
              <a:rPr lang="en" sz="6000" dirty="0" smtClean="0"/>
              <a:t>Master </a:t>
            </a:r>
            <a:r>
              <a:rPr lang="en" sz="6000" dirty="0"/>
              <a:t>Class</a:t>
            </a:r>
            <a:endParaRPr sz="6000" dirty="0"/>
          </a:p>
        </p:txBody>
      </p:sp>
      <p:grpSp>
        <p:nvGrpSpPr>
          <p:cNvPr id="3" name="Group 2"/>
          <p:cNvGrpSpPr/>
          <p:nvPr/>
        </p:nvGrpSpPr>
        <p:grpSpPr>
          <a:xfrm>
            <a:off x="234902" y="2077575"/>
            <a:ext cx="5093263" cy="4407589"/>
            <a:chOff x="2314563" y="1897860"/>
            <a:chExt cx="3620367" cy="2577537"/>
          </a:xfrm>
        </p:grpSpPr>
        <p:sp>
          <p:nvSpPr>
            <p:cNvPr id="134" name="Google Shape;134;p28"/>
            <p:cNvSpPr/>
            <p:nvPr/>
          </p:nvSpPr>
          <p:spPr>
            <a:xfrm>
              <a:off x="4399093" y="2337585"/>
              <a:ext cx="178459" cy="93247"/>
            </a:xfrm>
            <a:custGeom>
              <a:avLst/>
              <a:gdLst/>
              <a:ahLst/>
              <a:cxnLst/>
              <a:rect l="l" t="t" r="r" b="b"/>
              <a:pathLst>
                <a:path w="8174" h="4271" fill="none" extrusionOk="0">
                  <a:moveTo>
                    <a:pt x="1" y="4270"/>
                  </a:moveTo>
                  <a:cubicBezTo>
                    <a:pt x="3203" y="3870"/>
                    <a:pt x="6238" y="2536"/>
                    <a:pt x="8173" y="0"/>
                  </a:cubicBezTo>
                </a:path>
              </a:pathLst>
            </a:custGeom>
            <a:noFill/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grpSp>
          <p:nvGrpSpPr>
            <p:cNvPr id="93" name="Google Shape;700;p32"/>
            <p:cNvGrpSpPr/>
            <p:nvPr/>
          </p:nvGrpSpPr>
          <p:grpSpPr>
            <a:xfrm>
              <a:off x="2457961" y="2350600"/>
              <a:ext cx="3476969" cy="2114350"/>
              <a:chOff x="2833401" y="1771591"/>
              <a:chExt cx="3476969" cy="2114350"/>
            </a:xfrm>
          </p:grpSpPr>
          <p:grpSp>
            <p:nvGrpSpPr>
              <p:cNvPr id="94" name="Google Shape;701;p32"/>
              <p:cNvGrpSpPr/>
              <p:nvPr/>
            </p:nvGrpSpPr>
            <p:grpSpPr>
              <a:xfrm>
                <a:off x="2833401" y="1771591"/>
                <a:ext cx="3476969" cy="2114350"/>
                <a:chOff x="2833401" y="1771591"/>
                <a:chExt cx="3476969" cy="2114350"/>
              </a:xfrm>
            </p:grpSpPr>
            <p:grpSp>
              <p:nvGrpSpPr>
                <p:cNvPr id="96" name="Google Shape;702;p32"/>
                <p:cNvGrpSpPr/>
                <p:nvPr/>
              </p:nvGrpSpPr>
              <p:grpSpPr>
                <a:xfrm>
                  <a:off x="2833401" y="1771591"/>
                  <a:ext cx="3476969" cy="2114350"/>
                  <a:chOff x="3953096" y="1192896"/>
                  <a:chExt cx="4742831" cy="2884122"/>
                </a:xfrm>
              </p:grpSpPr>
              <p:sp>
                <p:nvSpPr>
                  <p:cNvPr id="99" name="Google Shape;703;p32"/>
                  <p:cNvSpPr/>
                  <p:nvPr/>
                </p:nvSpPr>
                <p:spPr>
                  <a:xfrm>
                    <a:off x="3953096" y="1192896"/>
                    <a:ext cx="4742831" cy="288412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4717" h="154873" extrusionOk="0">
                        <a:moveTo>
                          <a:pt x="143151" y="0"/>
                        </a:moveTo>
                        <a:cubicBezTo>
                          <a:pt x="129939" y="0"/>
                          <a:pt x="117001" y="3178"/>
                          <a:pt x="105777" y="11193"/>
                        </a:cubicBezTo>
                        <a:cubicBezTo>
                          <a:pt x="89637" y="22743"/>
                          <a:pt x="80488" y="41254"/>
                          <a:pt x="65686" y="54203"/>
                        </a:cubicBezTo>
                        <a:cubicBezTo>
                          <a:pt x="58330" y="60677"/>
                          <a:pt x="50275" y="62744"/>
                          <a:pt x="41521" y="66574"/>
                        </a:cubicBezTo>
                        <a:cubicBezTo>
                          <a:pt x="20183" y="75966"/>
                          <a:pt x="2341" y="94082"/>
                          <a:pt x="882" y="117973"/>
                        </a:cubicBezTo>
                        <a:cubicBezTo>
                          <a:pt x="0" y="130891"/>
                          <a:pt x="3070" y="143779"/>
                          <a:pt x="9697" y="154873"/>
                        </a:cubicBezTo>
                        <a:lnTo>
                          <a:pt x="238728" y="154873"/>
                        </a:lnTo>
                        <a:cubicBezTo>
                          <a:pt x="251464" y="134903"/>
                          <a:pt x="254716" y="109705"/>
                          <a:pt x="251069" y="86605"/>
                        </a:cubicBezTo>
                        <a:cubicBezTo>
                          <a:pt x="250400" y="82197"/>
                          <a:pt x="249367" y="77851"/>
                          <a:pt x="248029" y="73595"/>
                        </a:cubicBezTo>
                        <a:cubicBezTo>
                          <a:pt x="239093" y="45297"/>
                          <a:pt x="216144" y="22622"/>
                          <a:pt x="189001" y="10676"/>
                        </a:cubicBezTo>
                        <a:cubicBezTo>
                          <a:pt x="174939" y="4487"/>
                          <a:pt x="158851" y="0"/>
                          <a:pt x="143151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8" name="Google Shape;712;p32"/>
                  <p:cNvSpPr/>
                  <p:nvPr/>
                </p:nvSpPr>
                <p:spPr>
                  <a:xfrm>
                    <a:off x="7567834" y="2438483"/>
                    <a:ext cx="1044130" cy="9758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631" h="53863" extrusionOk="0">
                        <a:moveTo>
                          <a:pt x="28779" y="1"/>
                        </a:moveTo>
                        <a:cubicBezTo>
                          <a:pt x="18416" y="1"/>
                          <a:pt x="8975" y="5945"/>
                          <a:pt x="4499" y="15290"/>
                        </a:cubicBezTo>
                        <a:cubicBezTo>
                          <a:pt x="1" y="24682"/>
                          <a:pt x="1338" y="35838"/>
                          <a:pt x="7904" y="43923"/>
                        </a:cubicBezTo>
                        <a:lnTo>
                          <a:pt x="7934" y="43892"/>
                        </a:lnTo>
                        <a:cubicBezTo>
                          <a:pt x="7934" y="43892"/>
                          <a:pt x="21764" y="45260"/>
                          <a:pt x="28785" y="53862"/>
                        </a:cubicBezTo>
                        <a:cubicBezTo>
                          <a:pt x="28785" y="53862"/>
                          <a:pt x="36098" y="44103"/>
                          <a:pt x="49184" y="44103"/>
                        </a:cubicBezTo>
                        <a:cubicBezTo>
                          <a:pt x="49304" y="44103"/>
                          <a:pt x="49425" y="44103"/>
                          <a:pt x="49546" y="44105"/>
                        </a:cubicBezTo>
                        <a:cubicBezTo>
                          <a:pt x="56202" y="36081"/>
                          <a:pt x="57631" y="24956"/>
                          <a:pt x="53224" y="15533"/>
                        </a:cubicBezTo>
                        <a:cubicBezTo>
                          <a:pt x="48816" y="6080"/>
                          <a:pt x="39363" y="32"/>
                          <a:pt x="28937" y="1"/>
                        </a:cubicBezTo>
                        <a:cubicBezTo>
                          <a:pt x="28885" y="1"/>
                          <a:pt x="28832" y="1"/>
                          <a:pt x="28779" y="1"/>
                        </a:cubicBezTo>
                        <a:close/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9" name="Google Shape;713;p32"/>
                  <p:cNvSpPr/>
                  <p:nvPr/>
                </p:nvSpPr>
                <p:spPr>
                  <a:xfrm>
                    <a:off x="7567834" y="2438483"/>
                    <a:ext cx="1044130" cy="9758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631" h="53863" extrusionOk="0">
                        <a:moveTo>
                          <a:pt x="28779" y="1"/>
                        </a:moveTo>
                        <a:cubicBezTo>
                          <a:pt x="18416" y="1"/>
                          <a:pt x="8975" y="5945"/>
                          <a:pt x="4499" y="15290"/>
                        </a:cubicBezTo>
                        <a:cubicBezTo>
                          <a:pt x="1" y="24682"/>
                          <a:pt x="1338" y="35838"/>
                          <a:pt x="7904" y="43923"/>
                        </a:cubicBezTo>
                        <a:lnTo>
                          <a:pt x="7934" y="43892"/>
                        </a:lnTo>
                        <a:cubicBezTo>
                          <a:pt x="7934" y="43892"/>
                          <a:pt x="21764" y="45260"/>
                          <a:pt x="28785" y="53862"/>
                        </a:cubicBezTo>
                        <a:cubicBezTo>
                          <a:pt x="28785" y="53862"/>
                          <a:pt x="36098" y="44103"/>
                          <a:pt x="49184" y="44103"/>
                        </a:cubicBezTo>
                        <a:cubicBezTo>
                          <a:pt x="49304" y="44103"/>
                          <a:pt x="49425" y="44103"/>
                          <a:pt x="49546" y="44105"/>
                        </a:cubicBezTo>
                        <a:cubicBezTo>
                          <a:pt x="56202" y="36081"/>
                          <a:pt x="57631" y="24956"/>
                          <a:pt x="53224" y="15533"/>
                        </a:cubicBezTo>
                        <a:cubicBezTo>
                          <a:pt x="48816" y="6080"/>
                          <a:pt x="39363" y="32"/>
                          <a:pt x="28937" y="1"/>
                        </a:cubicBezTo>
                        <a:cubicBezTo>
                          <a:pt x="28885" y="1"/>
                          <a:pt x="28832" y="1"/>
                          <a:pt x="28779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10" name="Google Shape;714;p32"/>
                  <p:cNvSpPr/>
                  <p:nvPr/>
                </p:nvSpPr>
                <p:spPr>
                  <a:xfrm>
                    <a:off x="7852550" y="2663720"/>
                    <a:ext cx="478574" cy="14130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415" h="77996" extrusionOk="0">
                        <a:moveTo>
                          <a:pt x="12645" y="1"/>
                        </a:moveTo>
                        <a:lnTo>
                          <a:pt x="12432" y="18694"/>
                        </a:lnTo>
                        <a:cubicBezTo>
                          <a:pt x="8025" y="12008"/>
                          <a:pt x="1" y="10032"/>
                          <a:pt x="0" y="10031"/>
                        </a:cubicBezTo>
                        <a:lnTo>
                          <a:pt x="0" y="10031"/>
                        </a:lnTo>
                        <a:cubicBezTo>
                          <a:pt x="7082" y="12281"/>
                          <a:pt x="11429" y="18968"/>
                          <a:pt x="12402" y="20640"/>
                        </a:cubicBezTo>
                        <a:lnTo>
                          <a:pt x="12341" y="30275"/>
                        </a:lnTo>
                        <a:cubicBezTo>
                          <a:pt x="7934" y="23680"/>
                          <a:pt x="1" y="21734"/>
                          <a:pt x="0" y="21734"/>
                        </a:cubicBezTo>
                        <a:lnTo>
                          <a:pt x="0" y="21734"/>
                        </a:lnTo>
                        <a:cubicBezTo>
                          <a:pt x="6930" y="23922"/>
                          <a:pt x="11216" y="30336"/>
                          <a:pt x="12341" y="32190"/>
                        </a:cubicBezTo>
                        <a:lnTo>
                          <a:pt x="12250" y="77996"/>
                        </a:lnTo>
                        <a:lnTo>
                          <a:pt x="14225" y="77996"/>
                        </a:lnTo>
                        <a:lnTo>
                          <a:pt x="13921" y="37813"/>
                        </a:lnTo>
                        <a:cubicBezTo>
                          <a:pt x="15441" y="35533"/>
                          <a:pt x="19757" y="29849"/>
                          <a:pt x="26414" y="27813"/>
                        </a:cubicBezTo>
                        <a:lnTo>
                          <a:pt x="26414" y="27813"/>
                        </a:lnTo>
                        <a:cubicBezTo>
                          <a:pt x="26413" y="27813"/>
                          <a:pt x="18511" y="29667"/>
                          <a:pt x="13891" y="35989"/>
                        </a:cubicBezTo>
                        <a:lnTo>
                          <a:pt x="13617" y="26384"/>
                        </a:lnTo>
                        <a:cubicBezTo>
                          <a:pt x="14773" y="24561"/>
                          <a:pt x="19210" y="18086"/>
                          <a:pt x="26414" y="15867"/>
                        </a:cubicBezTo>
                        <a:lnTo>
                          <a:pt x="26414" y="15867"/>
                        </a:lnTo>
                        <a:cubicBezTo>
                          <a:pt x="26413" y="15868"/>
                          <a:pt x="18146" y="17844"/>
                          <a:pt x="13587" y="24500"/>
                        </a:cubicBezTo>
                        <a:lnTo>
                          <a:pt x="13317" y="14919"/>
                        </a:lnTo>
                        <a:lnTo>
                          <a:pt x="13317" y="14919"/>
                        </a:lnTo>
                        <a:cubicBezTo>
                          <a:pt x="13457" y="14670"/>
                          <a:pt x="18123" y="6467"/>
                          <a:pt x="26414" y="3952"/>
                        </a:cubicBezTo>
                        <a:lnTo>
                          <a:pt x="26414" y="3952"/>
                        </a:lnTo>
                        <a:cubicBezTo>
                          <a:pt x="26413" y="3953"/>
                          <a:pt x="17751" y="5989"/>
                          <a:pt x="13253" y="13041"/>
                        </a:cubicBezTo>
                        <a:lnTo>
                          <a:pt x="12645" y="1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11" name="Google Shape;715;p32"/>
                  <p:cNvSpPr/>
                  <p:nvPr/>
                </p:nvSpPr>
                <p:spPr>
                  <a:xfrm>
                    <a:off x="7852550" y="2663720"/>
                    <a:ext cx="478574" cy="14130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415" h="77996" extrusionOk="0">
                        <a:moveTo>
                          <a:pt x="12645" y="1"/>
                        </a:moveTo>
                        <a:lnTo>
                          <a:pt x="12432" y="18694"/>
                        </a:lnTo>
                        <a:cubicBezTo>
                          <a:pt x="8025" y="12008"/>
                          <a:pt x="1" y="10032"/>
                          <a:pt x="0" y="10031"/>
                        </a:cubicBezTo>
                        <a:lnTo>
                          <a:pt x="0" y="10031"/>
                        </a:lnTo>
                        <a:cubicBezTo>
                          <a:pt x="7082" y="12281"/>
                          <a:pt x="11429" y="18968"/>
                          <a:pt x="12402" y="20640"/>
                        </a:cubicBezTo>
                        <a:lnTo>
                          <a:pt x="12341" y="30275"/>
                        </a:lnTo>
                        <a:cubicBezTo>
                          <a:pt x="7934" y="23680"/>
                          <a:pt x="1" y="21734"/>
                          <a:pt x="0" y="21734"/>
                        </a:cubicBezTo>
                        <a:lnTo>
                          <a:pt x="0" y="21734"/>
                        </a:lnTo>
                        <a:cubicBezTo>
                          <a:pt x="6930" y="23922"/>
                          <a:pt x="11216" y="30336"/>
                          <a:pt x="12341" y="32190"/>
                        </a:cubicBezTo>
                        <a:lnTo>
                          <a:pt x="12250" y="77996"/>
                        </a:lnTo>
                        <a:lnTo>
                          <a:pt x="14225" y="77996"/>
                        </a:lnTo>
                        <a:lnTo>
                          <a:pt x="13921" y="37813"/>
                        </a:lnTo>
                        <a:cubicBezTo>
                          <a:pt x="15441" y="35533"/>
                          <a:pt x="19757" y="29849"/>
                          <a:pt x="26414" y="27813"/>
                        </a:cubicBezTo>
                        <a:lnTo>
                          <a:pt x="26414" y="27813"/>
                        </a:lnTo>
                        <a:cubicBezTo>
                          <a:pt x="26413" y="27813"/>
                          <a:pt x="18511" y="29667"/>
                          <a:pt x="13891" y="35989"/>
                        </a:cubicBezTo>
                        <a:lnTo>
                          <a:pt x="13617" y="26384"/>
                        </a:lnTo>
                        <a:cubicBezTo>
                          <a:pt x="14773" y="24561"/>
                          <a:pt x="19210" y="18086"/>
                          <a:pt x="26414" y="15867"/>
                        </a:cubicBezTo>
                        <a:lnTo>
                          <a:pt x="26414" y="15867"/>
                        </a:lnTo>
                        <a:cubicBezTo>
                          <a:pt x="26413" y="15868"/>
                          <a:pt x="18146" y="17844"/>
                          <a:pt x="13587" y="24500"/>
                        </a:cubicBezTo>
                        <a:lnTo>
                          <a:pt x="13317" y="14919"/>
                        </a:lnTo>
                        <a:lnTo>
                          <a:pt x="13317" y="14919"/>
                        </a:lnTo>
                        <a:cubicBezTo>
                          <a:pt x="13457" y="14670"/>
                          <a:pt x="18123" y="6467"/>
                          <a:pt x="26414" y="3952"/>
                        </a:cubicBezTo>
                        <a:lnTo>
                          <a:pt x="26414" y="3952"/>
                        </a:lnTo>
                        <a:cubicBezTo>
                          <a:pt x="26413" y="3953"/>
                          <a:pt x="17751" y="5989"/>
                          <a:pt x="13253" y="13041"/>
                        </a:cubicBezTo>
                        <a:lnTo>
                          <a:pt x="12645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12" name="Google Shape;716;p32"/>
                  <p:cNvSpPr/>
                  <p:nvPr/>
                </p:nvSpPr>
                <p:spPr>
                  <a:xfrm>
                    <a:off x="7094242" y="2122405"/>
                    <a:ext cx="247829" cy="2483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679" h="13709" fill="none" extrusionOk="0">
                        <a:moveTo>
                          <a:pt x="13678" y="0"/>
                        </a:moveTo>
                        <a:lnTo>
                          <a:pt x="0" y="13708"/>
                        </a:lnTo>
                      </a:path>
                    </a:pathLst>
                  </a:custGeom>
                  <a:noFill/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13" name="Google Shape;717;p32"/>
                  <p:cNvSpPr/>
                  <p:nvPr/>
                </p:nvSpPr>
                <p:spPr>
                  <a:xfrm>
                    <a:off x="7059547" y="2336609"/>
                    <a:ext cx="68303" cy="683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3771" extrusionOk="0">
                        <a:moveTo>
                          <a:pt x="1581" y="1"/>
                        </a:moveTo>
                        <a:lnTo>
                          <a:pt x="0" y="3770"/>
                        </a:lnTo>
                        <a:lnTo>
                          <a:pt x="3769" y="2189"/>
                        </a:lnTo>
                        <a:lnTo>
                          <a:pt x="2067" y="1734"/>
                        </a:lnTo>
                        <a:lnTo>
                          <a:pt x="1581" y="1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14" name="Google Shape;718;p32"/>
                  <p:cNvSpPr/>
                  <p:nvPr/>
                </p:nvSpPr>
                <p:spPr>
                  <a:xfrm>
                    <a:off x="7353069" y="2171957"/>
                    <a:ext cx="118960" cy="2043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66" h="11278" fill="none" extrusionOk="0">
                        <a:moveTo>
                          <a:pt x="6566" y="1"/>
                        </a:moveTo>
                        <a:lnTo>
                          <a:pt x="0" y="11277"/>
                        </a:lnTo>
                      </a:path>
                    </a:pathLst>
                  </a:custGeom>
                  <a:noFill/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15" name="Google Shape;719;p32"/>
                  <p:cNvSpPr/>
                  <p:nvPr/>
                </p:nvSpPr>
                <p:spPr>
                  <a:xfrm>
                    <a:off x="7328828" y="2345432"/>
                    <a:ext cx="58393" cy="732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23" h="4043" extrusionOk="0">
                        <a:moveTo>
                          <a:pt x="548" y="0"/>
                        </a:moveTo>
                        <a:lnTo>
                          <a:pt x="1" y="4043"/>
                        </a:lnTo>
                        <a:lnTo>
                          <a:pt x="3223" y="1550"/>
                        </a:lnTo>
                        <a:lnTo>
                          <a:pt x="1460" y="1550"/>
                        </a:lnTo>
                        <a:lnTo>
                          <a:pt x="548" y="0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16" name="Google Shape;720;p32"/>
                  <p:cNvSpPr/>
                  <p:nvPr/>
                </p:nvSpPr>
                <p:spPr>
                  <a:xfrm>
                    <a:off x="6625597" y="1893853"/>
                    <a:ext cx="770447" cy="4807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525" h="26537" fill="none" extrusionOk="0">
                        <a:moveTo>
                          <a:pt x="42524" y="1"/>
                        </a:moveTo>
                        <a:lnTo>
                          <a:pt x="1" y="26536"/>
                        </a:lnTo>
                      </a:path>
                    </a:pathLst>
                  </a:custGeom>
                  <a:noFill/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17" name="Google Shape;721;p32"/>
                  <p:cNvSpPr/>
                  <p:nvPr/>
                </p:nvSpPr>
                <p:spPr>
                  <a:xfrm>
                    <a:off x="6584851" y="2340468"/>
                    <a:ext cx="72706" cy="600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13" h="3314" extrusionOk="0">
                        <a:moveTo>
                          <a:pt x="2371" y="1"/>
                        </a:moveTo>
                        <a:lnTo>
                          <a:pt x="0" y="3314"/>
                        </a:lnTo>
                        <a:lnTo>
                          <a:pt x="0" y="3314"/>
                        </a:lnTo>
                        <a:lnTo>
                          <a:pt x="4013" y="2615"/>
                        </a:lnTo>
                        <a:lnTo>
                          <a:pt x="2432" y="1794"/>
                        </a:lnTo>
                        <a:lnTo>
                          <a:pt x="2371" y="1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18" name="Google Shape;722;p32"/>
                  <p:cNvSpPr/>
                  <p:nvPr/>
                </p:nvSpPr>
                <p:spPr>
                  <a:xfrm>
                    <a:off x="7424651" y="1543968"/>
                    <a:ext cx="489589" cy="4483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023" h="24745" extrusionOk="0">
                        <a:moveTo>
                          <a:pt x="13505" y="1"/>
                        </a:moveTo>
                        <a:cubicBezTo>
                          <a:pt x="12680" y="1"/>
                          <a:pt x="11843" y="83"/>
                          <a:pt x="11004" y="255"/>
                        </a:cubicBezTo>
                        <a:cubicBezTo>
                          <a:pt x="4317" y="1653"/>
                          <a:pt x="1" y="8219"/>
                          <a:pt x="1399" y="14906"/>
                        </a:cubicBezTo>
                        <a:cubicBezTo>
                          <a:pt x="2619" y="20739"/>
                          <a:pt x="7747" y="24745"/>
                          <a:pt x="13475" y="24745"/>
                        </a:cubicBezTo>
                        <a:cubicBezTo>
                          <a:pt x="14314" y="24745"/>
                          <a:pt x="15165" y="24659"/>
                          <a:pt x="16019" y="24480"/>
                        </a:cubicBezTo>
                        <a:cubicBezTo>
                          <a:pt x="22706" y="23112"/>
                          <a:pt x="27023" y="16547"/>
                          <a:pt x="25624" y="9860"/>
                        </a:cubicBezTo>
                        <a:cubicBezTo>
                          <a:pt x="24402" y="4012"/>
                          <a:pt x="19250" y="1"/>
                          <a:pt x="13505" y="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9125" cap="flat" cmpd="sng">
                    <a:solidFill>
                      <a:schemeClr val="dk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19" name="Google Shape;723;p32"/>
                  <p:cNvSpPr/>
                  <p:nvPr/>
                </p:nvSpPr>
                <p:spPr>
                  <a:xfrm>
                    <a:off x="7669708" y="1378410"/>
                    <a:ext cx="18" cy="107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5928" fill="none" extrusionOk="0">
                        <a:moveTo>
                          <a:pt x="1" y="1"/>
                        </a:moveTo>
                        <a:lnTo>
                          <a:pt x="1" y="5928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dk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0" name="Google Shape;724;p32"/>
                  <p:cNvSpPr/>
                  <p:nvPr/>
                </p:nvSpPr>
                <p:spPr>
                  <a:xfrm>
                    <a:off x="7669708" y="2050805"/>
                    <a:ext cx="18" cy="1079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5959" fill="none" extrusionOk="0">
                        <a:moveTo>
                          <a:pt x="1" y="1"/>
                        </a:moveTo>
                        <a:lnTo>
                          <a:pt x="1" y="5958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dk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1" name="Google Shape;725;p32"/>
                  <p:cNvSpPr/>
                  <p:nvPr/>
                </p:nvSpPr>
                <p:spPr>
                  <a:xfrm>
                    <a:off x="7951671" y="1768299"/>
                    <a:ext cx="107944" cy="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58" h="1" fill="none" extrusionOk="0">
                        <a:moveTo>
                          <a:pt x="5958" y="1"/>
                        </a:moveTo>
                        <a:lnTo>
                          <a:pt x="0" y="1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dk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2" name="Google Shape;726;p32"/>
                  <p:cNvSpPr/>
                  <p:nvPr/>
                </p:nvSpPr>
                <p:spPr>
                  <a:xfrm>
                    <a:off x="7279276" y="1768299"/>
                    <a:ext cx="107944" cy="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58" h="1" fill="none" extrusionOk="0">
                        <a:moveTo>
                          <a:pt x="5958" y="1"/>
                        </a:moveTo>
                        <a:lnTo>
                          <a:pt x="0" y="1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dk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3" name="Google Shape;727;p32"/>
                  <p:cNvSpPr/>
                  <p:nvPr/>
                </p:nvSpPr>
                <p:spPr>
                  <a:xfrm>
                    <a:off x="7869073" y="1492949"/>
                    <a:ext cx="76003" cy="760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95" h="4196" fill="none" extrusionOk="0">
                        <a:moveTo>
                          <a:pt x="4195" y="1"/>
                        </a:moveTo>
                        <a:lnTo>
                          <a:pt x="0" y="4196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dk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4" name="Google Shape;728;p32"/>
                  <p:cNvSpPr/>
                  <p:nvPr/>
                </p:nvSpPr>
                <p:spPr>
                  <a:xfrm>
                    <a:off x="7393815" y="1968207"/>
                    <a:ext cx="76021" cy="7600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96" h="4195" fill="none" extrusionOk="0">
                        <a:moveTo>
                          <a:pt x="4195" y="0"/>
                        </a:moveTo>
                        <a:lnTo>
                          <a:pt x="1" y="4195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dk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5" name="Google Shape;729;p32"/>
                  <p:cNvSpPr/>
                  <p:nvPr/>
                </p:nvSpPr>
                <p:spPr>
                  <a:xfrm>
                    <a:off x="7393815" y="1492949"/>
                    <a:ext cx="76021" cy="760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96" h="4196" fill="none" extrusionOk="0">
                        <a:moveTo>
                          <a:pt x="1" y="1"/>
                        </a:moveTo>
                        <a:lnTo>
                          <a:pt x="4195" y="4196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dk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6" name="Google Shape;730;p32"/>
                  <p:cNvSpPr/>
                  <p:nvPr/>
                </p:nvSpPr>
                <p:spPr>
                  <a:xfrm>
                    <a:off x="7869073" y="1968207"/>
                    <a:ext cx="76003" cy="7600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95" h="4195" fill="none" extrusionOk="0">
                        <a:moveTo>
                          <a:pt x="0" y="0"/>
                        </a:moveTo>
                        <a:lnTo>
                          <a:pt x="4195" y="4195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dk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7" name="Google Shape;731;p32"/>
                  <p:cNvSpPr/>
                  <p:nvPr/>
                </p:nvSpPr>
                <p:spPr>
                  <a:xfrm>
                    <a:off x="4960291" y="3336676"/>
                    <a:ext cx="2864739" cy="7368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8120" h="40670" extrusionOk="0">
                        <a:moveTo>
                          <a:pt x="1" y="0"/>
                        </a:moveTo>
                        <a:lnTo>
                          <a:pt x="1" y="40670"/>
                        </a:lnTo>
                        <a:lnTo>
                          <a:pt x="158119" y="40670"/>
                        </a:lnTo>
                        <a:lnTo>
                          <a:pt x="158119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8" name="Google Shape;732;p32"/>
                  <p:cNvSpPr/>
                  <p:nvPr/>
                </p:nvSpPr>
                <p:spPr>
                  <a:xfrm>
                    <a:off x="4960291" y="3336676"/>
                    <a:ext cx="2864739" cy="1310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8120" h="7235" extrusionOk="0">
                        <a:moveTo>
                          <a:pt x="1" y="0"/>
                        </a:moveTo>
                        <a:lnTo>
                          <a:pt x="1" y="7234"/>
                        </a:lnTo>
                        <a:lnTo>
                          <a:pt x="158119" y="7234"/>
                        </a:lnTo>
                        <a:lnTo>
                          <a:pt x="158119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9" name="Google Shape;733;p32"/>
                  <p:cNvSpPr/>
                  <p:nvPr/>
                </p:nvSpPr>
                <p:spPr>
                  <a:xfrm>
                    <a:off x="4960291" y="3336676"/>
                    <a:ext cx="2864739" cy="7368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8120" h="40670" fill="none" extrusionOk="0">
                        <a:moveTo>
                          <a:pt x="1" y="0"/>
                        </a:moveTo>
                        <a:lnTo>
                          <a:pt x="158119" y="0"/>
                        </a:lnTo>
                        <a:lnTo>
                          <a:pt x="158119" y="40670"/>
                        </a:lnTo>
                        <a:lnTo>
                          <a:pt x="1" y="40670"/>
                        </a:lnTo>
                        <a:close/>
                      </a:path>
                    </a:pathLst>
                  </a:custGeom>
                  <a:noFill/>
                  <a:ln w="9875" cap="rnd" cmpd="sng">
                    <a:solidFill>
                      <a:srgbClr val="263238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0" name="Google Shape;734;p32"/>
                  <p:cNvSpPr/>
                  <p:nvPr/>
                </p:nvSpPr>
                <p:spPr>
                  <a:xfrm>
                    <a:off x="4931103" y="3336676"/>
                    <a:ext cx="2923657" cy="336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1372" h="1855" extrusionOk="0">
                        <a:moveTo>
                          <a:pt x="1" y="0"/>
                        </a:moveTo>
                        <a:lnTo>
                          <a:pt x="1" y="1854"/>
                        </a:lnTo>
                        <a:lnTo>
                          <a:pt x="161372" y="1854"/>
                        </a:lnTo>
                        <a:lnTo>
                          <a:pt x="161372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1" name="Google Shape;735;p32"/>
                  <p:cNvSpPr/>
                  <p:nvPr/>
                </p:nvSpPr>
                <p:spPr>
                  <a:xfrm>
                    <a:off x="4899724" y="2490807"/>
                    <a:ext cx="2962755" cy="8464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3530" h="46719" extrusionOk="0">
                        <a:moveTo>
                          <a:pt x="13618" y="1"/>
                        </a:moveTo>
                        <a:lnTo>
                          <a:pt x="0" y="46719"/>
                        </a:lnTo>
                        <a:lnTo>
                          <a:pt x="163529" y="46719"/>
                        </a:lnTo>
                        <a:lnTo>
                          <a:pt x="149882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23" name="Google Shape;736;p32"/>
                  <p:cNvSpPr/>
                  <p:nvPr/>
                </p:nvSpPr>
                <p:spPr>
                  <a:xfrm>
                    <a:off x="5049519" y="2574509"/>
                    <a:ext cx="560610" cy="6289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943" h="34713" extrusionOk="0">
                        <a:moveTo>
                          <a:pt x="9362" y="1"/>
                        </a:moveTo>
                        <a:lnTo>
                          <a:pt x="0" y="34713"/>
                        </a:lnTo>
                        <a:lnTo>
                          <a:pt x="24590" y="34713"/>
                        </a:lnTo>
                        <a:lnTo>
                          <a:pt x="30943" y="92"/>
                        </a:lnTo>
                        <a:lnTo>
                          <a:pt x="9362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24" name="Google Shape;737;p32"/>
                  <p:cNvSpPr/>
                  <p:nvPr/>
                </p:nvSpPr>
                <p:spPr>
                  <a:xfrm>
                    <a:off x="5159656" y="2576176"/>
                    <a:ext cx="155865" cy="626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603" h="34560" extrusionOk="0">
                        <a:moveTo>
                          <a:pt x="8602" y="0"/>
                        </a:moveTo>
                        <a:lnTo>
                          <a:pt x="0" y="34560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25" name="Google Shape;738;p32"/>
                  <p:cNvSpPr/>
                  <p:nvPr/>
                </p:nvSpPr>
                <p:spPr>
                  <a:xfrm>
                    <a:off x="5159656" y="2576176"/>
                    <a:ext cx="155865" cy="626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603" h="34560" fill="none" extrusionOk="0">
                        <a:moveTo>
                          <a:pt x="8602" y="0"/>
                        </a:moveTo>
                        <a:lnTo>
                          <a:pt x="0" y="34560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26" name="Google Shape;739;p32"/>
                  <p:cNvSpPr/>
                  <p:nvPr/>
                </p:nvSpPr>
                <p:spPr>
                  <a:xfrm>
                    <a:off x="5274738" y="2576176"/>
                    <a:ext cx="141552" cy="626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13" h="34560" extrusionOk="0">
                        <a:moveTo>
                          <a:pt x="7813" y="0"/>
                        </a:moveTo>
                        <a:lnTo>
                          <a:pt x="1" y="34560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27" name="Google Shape;740;p32"/>
                  <p:cNvSpPr/>
                  <p:nvPr/>
                </p:nvSpPr>
                <p:spPr>
                  <a:xfrm>
                    <a:off x="5274738" y="2576176"/>
                    <a:ext cx="141552" cy="626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13" h="34560" fill="none" extrusionOk="0">
                        <a:moveTo>
                          <a:pt x="7813" y="0"/>
                        </a:moveTo>
                        <a:lnTo>
                          <a:pt x="1" y="34560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28" name="Google Shape;741;p32"/>
                  <p:cNvSpPr/>
                  <p:nvPr/>
                </p:nvSpPr>
                <p:spPr>
                  <a:xfrm>
                    <a:off x="5389838" y="2576720"/>
                    <a:ext cx="127239" cy="6255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23" h="34530" extrusionOk="0">
                        <a:moveTo>
                          <a:pt x="7022" y="0"/>
                        </a:moveTo>
                        <a:lnTo>
                          <a:pt x="1" y="34530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29" name="Google Shape;742;p32"/>
                  <p:cNvSpPr/>
                  <p:nvPr/>
                </p:nvSpPr>
                <p:spPr>
                  <a:xfrm>
                    <a:off x="5389838" y="2576720"/>
                    <a:ext cx="127239" cy="6255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23" h="34530" fill="none" extrusionOk="0">
                        <a:moveTo>
                          <a:pt x="7022" y="0"/>
                        </a:moveTo>
                        <a:lnTo>
                          <a:pt x="1" y="34530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30" name="Google Shape;743;p32"/>
                  <p:cNvSpPr/>
                  <p:nvPr/>
                </p:nvSpPr>
                <p:spPr>
                  <a:xfrm>
                    <a:off x="5195999" y="2662071"/>
                    <a:ext cx="400922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29" h="62" extrusionOk="0">
                        <a:moveTo>
                          <a:pt x="0" y="1"/>
                        </a:moveTo>
                        <a:lnTo>
                          <a:pt x="22128" y="62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31" name="Google Shape;744;p32"/>
                  <p:cNvSpPr/>
                  <p:nvPr/>
                </p:nvSpPr>
                <p:spPr>
                  <a:xfrm>
                    <a:off x="5195999" y="2662071"/>
                    <a:ext cx="400922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29" h="62" fill="none" extrusionOk="0">
                        <a:moveTo>
                          <a:pt x="0" y="1"/>
                        </a:moveTo>
                        <a:lnTo>
                          <a:pt x="22128" y="62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32" name="Google Shape;745;p32"/>
                  <p:cNvSpPr/>
                  <p:nvPr/>
                </p:nvSpPr>
                <p:spPr>
                  <a:xfrm>
                    <a:off x="5169566" y="2761754"/>
                    <a:ext cx="409184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85" h="62" extrusionOk="0">
                        <a:moveTo>
                          <a:pt x="0" y="0"/>
                        </a:moveTo>
                        <a:lnTo>
                          <a:pt x="22584" y="61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33" name="Google Shape;746;p32"/>
                  <p:cNvSpPr/>
                  <p:nvPr/>
                </p:nvSpPr>
                <p:spPr>
                  <a:xfrm>
                    <a:off x="5169566" y="2761754"/>
                    <a:ext cx="409184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85" h="62" fill="none" extrusionOk="0">
                        <a:moveTo>
                          <a:pt x="0" y="0"/>
                        </a:moveTo>
                        <a:lnTo>
                          <a:pt x="22584" y="61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34" name="Google Shape;747;p32"/>
                  <p:cNvSpPr/>
                  <p:nvPr/>
                </p:nvSpPr>
                <p:spPr>
                  <a:xfrm>
                    <a:off x="5140922" y="2866382"/>
                    <a:ext cx="419094" cy="5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132" h="31" extrusionOk="0">
                        <a:moveTo>
                          <a:pt x="1" y="1"/>
                        </a:moveTo>
                        <a:lnTo>
                          <a:pt x="23132" y="31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35" name="Google Shape;748;p32"/>
                  <p:cNvSpPr/>
                  <p:nvPr/>
                </p:nvSpPr>
                <p:spPr>
                  <a:xfrm>
                    <a:off x="5140922" y="2866382"/>
                    <a:ext cx="419094" cy="5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132" h="31" fill="none" extrusionOk="0">
                        <a:moveTo>
                          <a:pt x="1" y="1"/>
                        </a:moveTo>
                        <a:lnTo>
                          <a:pt x="23132" y="31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36" name="Google Shape;749;p32"/>
                  <p:cNvSpPr/>
                  <p:nvPr/>
                </p:nvSpPr>
                <p:spPr>
                  <a:xfrm>
                    <a:off x="5111735" y="2974870"/>
                    <a:ext cx="427917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619" h="62" extrusionOk="0">
                        <a:moveTo>
                          <a:pt x="1" y="0"/>
                        </a:moveTo>
                        <a:lnTo>
                          <a:pt x="23618" y="61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37" name="Google Shape;750;p32"/>
                  <p:cNvSpPr/>
                  <p:nvPr/>
                </p:nvSpPr>
                <p:spPr>
                  <a:xfrm>
                    <a:off x="5111735" y="2974870"/>
                    <a:ext cx="427917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619" h="62" fill="none" extrusionOk="0">
                        <a:moveTo>
                          <a:pt x="1" y="0"/>
                        </a:moveTo>
                        <a:lnTo>
                          <a:pt x="23618" y="61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38" name="Google Shape;751;p32"/>
                  <p:cNvSpPr/>
                  <p:nvPr/>
                </p:nvSpPr>
                <p:spPr>
                  <a:xfrm>
                    <a:off x="5080899" y="3089409"/>
                    <a:ext cx="438371" cy="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96" h="1" extrusionOk="0">
                        <a:moveTo>
                          <a:pt x="1" y="1"/>
                        </a:moveTo>
                        <a:lnTo>
                          <a:pt x="24196" y="1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39" name="Google Shape;752;p32"/>
                  <p:cNvSpPr/>
                  <p:nvPr/>
                </p:nvSpPr>
                <p:spPr>
                  <a:xfrm>
                    <a:off x="5080899" y="3089409"/>
                    <a:ext cx="438371" cy="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96" h="1" fill="none" extrusionOk="0">
                        <a:moveTo>
                          <a:pt x="1" y="1"/>
                        </a:moveTo>
                        <a:lnTo>
                          <a:pt x="24196" y="1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40" name="Google Shape;753;p32"/>
                  <p:cNvSpPr/>
                  <p:nvPr/>
                </p:nvSpPr>
                <p:spPr>
                  <a:xfrm>
                    <a:off x="5573224" y="2576720"/>
                    <a:ext cx="493992" cy="62670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266" h="34591" extrusionOk="0">
                        <a:moveTo>
                          <a:pt x="5806" y="0"/>
                        </a:moveTo>
                        <a:lnTo>
                          <a:pt x="0" y="34591"/>
                        </a:lnTo>
                        <a:lnTo>
                          <a:pt x="24408" y="34591"/>
                        </a:lnTo>
                        <a:lnTo>
                          <a:pt x="27265" y="92"/>
                        </a:lnTo>
                        <a:lnTo>
                          <a:pt x="5806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41" name="Google Shape;754;p32"/>
                  <p:cNvSpPr/>
                  <p:nvPr/>
                </p:nvSpPr>
                <p:spPr>
                  <a:xfrm>
                    <a:off x="5682255" y="2577825"/>
                    <a:ext cx="91983" cy="6244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77" h="34469" extrusionOk="0">
                        <a:moveTo>
                          <a:pt x="5077" y="0"/>
                        </a:moveTo>
                        <a:lnTo>
                          <a:pt x="1" y="34469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42" name="Google Shape;755;p32"/>
                  <p:cNvSpPr/>
                  <p:nvPr/>
                </p:nvSpPr>
                <p:spPr>
                  <a:xfrm>
                    <a:off x="5682255" y="2577825"/>
                    <a:ext cx="91983" cy="6244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77" h="34469" fill="none" extrusionOk="0">
                        <a:moveTo>
                          <a:pt x="5077" y="0"/>
                        </a:moveTo>
                        <a:lnTo>
                          <a:pt x="1" y="34469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43" name="Google Shape;756;p32"/>
                  <p:cNvSpPr/>
                  <p:nvPr/>
                </p:nvSpPr>
                <p:spPr>
                  <a:xfrm>
                    <a:off x="5796812" y="2578368"/>
                    <a:ext cx="77652" cy="6239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86" h="34439" extrusionOk="0">
                        <a:moveTo>
                          <a:pt x="4286" y="1"/>
                        </a:moveTo>
                        <a:lnTo>
                          <a:pt x="0" y="34439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44" name="Google Shape;757;p32"/>
                  <p:cNvSpPr/>
                  <p:nvPr/>
                </p:nvSpPr>
                <p:spPr>
                  <a:xfrm>
                    <a:off x="5796812" y="2578368"/>
                    <a:ext cx="77652" cy="6239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86" h="34439" fill="none" extrusionOk="0">
                        <a:moveTo>
                          <a:pt x="4286" y="1"/>
                        </a:moveTo>
                        <a:lnTo>
                          <a:pt x="0" y="34439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45" name="Google Shape;758;p32"/>
                  <p:cNvSpPr/>
                  <p:nvPr/>
                </p:nvSpPr>
                <p:spPr>
                  <a:xfrm>
                    <a:off x="5910789" y="2578930"/>
                    <a:ext cx="63900" cy="6233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27" h="34408" extrusionOk="0">
                        <a:moveTo>
                          <a:pt x="3527" y="0"/>
                        </a:moveTo>
                        <a:lnTo>
                          <a:pt x="1" y="34408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46" name="Google Shape;759;p32"/>
                  <p:cNvSpPr/>
                  <p:nvPr/>
                </p:nvSpPr>
                <p:spPr>
                  <a:xfrm>
                    <a:off x="5910789" y="2578930"/>
                    <a:ext cx="63900" cy="6233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27" h="34408" fill="none" extrusionOk="0">
                        <a:moveTo>
                          <a:pt x="3527" y="0"/>
                        </a:moveTo>
                        <a:lnTo>
                          <a:pt x="1" y="34408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47" name="Google Shape;760;p32"/>
                  <p:cNvSpPr/>
                  <p:nvPr/>
                </p:nvSpPr>
                <p:spPr>
                  <a:xfrm>
                    <a:off x="5664645" y="2663720"/>
                    <a:ext cx="398168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977" h="62" extrusionOk="0">
                        <a:moveTo>
                          <a:pt x="0" y="1"/>
                        </a:moveTo>
                        <a:lnTo>
                          <a:pt x="21976" y="62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48" name="Google Shape;761;p32"/>
                  <p:cNvSpPr/>
                  <p:nvPr/>
                </p:nvSpPr>
                <p:spPr>
                  <a:xfrm>
                    <a:off x="5664645" y="2663720"/>
                    <a:ext cx="398168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977" h="62" fill="none" extrusionOk="0">
                        <a:moveTo>
                          <a:pt x="0" y="1"/>
                        </a:moveTo>
                        <a:lnTo>
                          <a:pt x="21976" y="62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49" name="Google Shape;762;p32"/>
                  <p:cNvSpPr/>
                  <p:nvPr/>
                </p:nvSpPr>
                <p:spPr>
                  <a:xfrm>
                    <a:off x="5647560" y="2763403"/>
                    <a:ext cx="406992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464" h="62" extrusionOk="0">
                        <a:moveTo>
                          <a:pt x="1" y="1"/>
                        </a:moveTo>
                        <a:lnTo>
                          <a:pt x="22463" y="61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50" name="Google Shape;763;p32"/>
                  <p:cNvSpPr/>
                  <p:nvPr/>
                </p:nvSpPr>
                <p:spPr>
                  <a:xfrm>
                    <a:off x="5647560" y="2763403"/>
                    <a:ext cx="406992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464" h="62" fill="none" extrusionOk="0">
                        <a:moveTo>
                          <a:pt x="1" y="1"/>
                        </a:moveTo>
                        <a:lnTo>
                          <a:pt x="22463" y="61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51" name="Google Shape;764;p32"/>
                  <p:cNvSpPr/>
                  <p:nvPr/>
                </p:nvSpPr>
                <p:spPr>
                  <a:xfrm>
                    <a:off x="5630493" y="2866926"/>
                    <a:ext cx="415797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950" h="62" extrusionOk="0">
                        <a:moveTo>
                          <a:pt x="1" y="1"/>
                        </a:moveTo>
                        <a:lnTo>
                          <a:pt x="22949" y="62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52" name="Google Shape;765;p32"/>
                  <p:cNvSpPr/>
                  <p:nvPr/>
                </p:nvSpPr>
                <p:spPr>
                  <a:xfrm>
                    <a:off x="5630493" y="2866926"/>
                    <a:ext cx="415797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950" h="62" fill="none" extrusionOk="0">
                        <a:moveTo>
                          <a:pt x="1" y="1"/>
                        </a:moveTo>
                        <a:lnTo>
                          <a:pt x="22949" y="62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53" name="Google Shape;766;p32"/>
                  <p:cNvSpPr/>
                  <p:nvPr/>
                </p:nvSpPr>
                <p:spPr>
                  <a:xfrm>
                    <a:off x="5611778" y="2975975"/>
                    <a:ext cx="425689" cy="5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96" h="31" extrusionOk="0">
                        <a:moveTo>
                          <a:pt x="0" y="0"/>
                        </a:moveTo>
                        <a:lnTo>
                          <a:pt x="23496" y="31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54" name="Google Shape;767;p32"/>
                  <p:cNvSpPr/>
                  <p:nvPr/>
                </p:nvSpPr>
                <p:spPr>
                  <a:xfrm>
                    <a:off x="5611778" y="2975975"/>
                    <a:ext cx="425689" cy="5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96" h="31" fill="none" extrusionOk="0">
                        <a:moveTo>
                          <a:pt x="0" y="0"/>
                        </a:moveTo>
                        <a:lnTo>
                          <a:pt x="23496" y="31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55" name="Google Shape;768;p32"/>
                  <p:cNvSpPr/>
                  <p:nvPr/>
                </p:nvSpPr>
                <p:spPr>
                  <a:xfrm>
                    <a:off x="5593044" y="3089409"/>
                    <a:ext cx="435074" cy="5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014" h="32" extrusionOk="0">
                        <a:moveTo>
                          <a:pt x="1" y="1"/>
                        </a:moveTo>
                        <a:lnTo>
                          <a:pt x="24013" y="31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56" name="Google Shape;769;p32"/>
                  <p:cNvSpPr/>
                  <p:nvPr/>
                </p:nvSpPr>
                <p:spPr>
                  <a:xfrm>
                    <a:off x="5593044" y="3089409"/>
                    <a:ext cx="435074" cy="5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014" h="32" fill="none" extrusionOk="0">
                        <a:moveTo>
                          <a:pt x="1" y="1"/>
                        </a:moveTo>
                        <a:lnTo>
                          <a:pt x="24013" y="31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57" name="Google Shape;770;p32"/>
                  <p:cNvSpPr/>
                  <p:nvPr/>
                </p:nvSpPr>
                <p:spPr>
                  <a:xfrm>
                    <a:off x="7144899" y="2574509"/>
                    <a:ext cx="560084" cy="6289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914" h="34713" extrusionOk="0">
                        <a:moveTo>
                          <a:pt x="21582" y="1"/>
                        </a:moveTo>
                        <a:lnTo>
                          <a:pt x="1" y="92"/>
                        </a:lnTo>
                        <a:lnTo>
                          <a:pt x="6353" y="34713"/>
                        </a:lnTo>
                        <a:lnTo>
                          <a:pt x="30913" y="34713"/>
                        </a:lnTo>
                        <a:lnTo>
                          <a:pt x="21582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58" name="Google Shape;771;p32"/>
                  <p:cNvSpPr/>
                  <p:nvPr/>
                </p:nvSpPr>
                <p:spPr>
                  <a:xfrm>
                    <a:off x="7439526" y="2576176"/>
                    <a:ext cx="155303" cy="626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72" h="34560" extrusionOk="0">
                        <a:moveTo>
                          <a:pt x="0" y="0"/>
                        </a:moveTo>
                        <a:lnTo>
                          <a:pt x="8572" y="34560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59" name="Google Shape;772;p32"/>
                  <p:cNvSpPr/>
                  <p:nvPr/>
                </p:nvSpPr>
                <p:spPr>
                  <a:xfrm>
                    <a:off x="7439526" y="2576176"/>
                    <a:ext cx="155303" cy="626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72" h="34560" fill="none" extrusionOk="0">
                        <a:moveTo>
                          <a:pt x="0" y="0"/>
                        </a:moveTo>
                        <a:lnTo>
                          <a:pt x="8572" y="34560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60" name="Google Shape;773;p32"/>
                  <p:cNvSpPr/>
                  <p:nvPr/>
                </p:nvSpPr>
                <p:spPr>
                  <a:xfrm>
                    <a:off x="7338194" y="2576176"/>
                    <a:ext cx="141552" cy="626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13" h="34560" extrusionOk="0">
                        <a:moveTo>
                          <a:pt x="1" y="0"/>
                        </a:moveTo>
                        <a:lnTo>
                          <a:pt x="7812" y="34560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61" name="Google Shape;774;p32"/>
                  <p:cNvSpPr/>
                  <p:nvPr/>
                </p:nvSpPr>
                <p:spPr>
                  <a:xfrm>
                    <a:off x="7338194" y="2576176"/>
                    <a:ext cx="141552" cy="6261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13" h="34560" fill="none" extrusionOk="0">
                        <a:moveTo>
                          <a:pt x="1" y="0"/>
                        </a:moveTo>
                        <a:lnTo>
                          <a:pt x="7812" y="34560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62" name="Google Shape;775;p32"/>
                  <p:cNvSpPr/>
                  <p:nvPr/>
                </p:nvSpPr>
                <p:spPr>
                  <a:xfrm>
                    <a:off x="7237425" y="2576720"/>
                    <a:ext cx="127765" cy="6255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52" h="34530" extrusionOk="0">
                        <a:moveTo>
                          <a:pt x="0" y="0"/>
                        </a:moveTo>
                        <a:lnTo>
                          <a:pt x="7052" y="34530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63" name="Google Shape;776;p32"/>
                  <p:cNvSpPr/>
                  <p:nvPr/>
                </p:nvSpPr>
                <p:spPr>
                  <a:xfrm>
                    <a:off x="7237425" y="2576720"/>
                    <a:ext cx="127765" cy="6255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52" h="34530" fill="none" extrusionOk="0">
                        <a:moveTo>
                          <a:pt x="0" y="0"/>
                        </a:moveTo>
                        <a:lnTo>
                          <a:pt x="7052" y="34530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64" name="Google Shape;777;p32"/>
                  <p:cNvSpPr/>
                  <p:nvPr/>
                </p:nvSpPr>
                <p:spPr>
                  <a:xfrm>
                    <a:off x="7157563" y="2662071"/>
                    <a:ext cx="400922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29" h="62" extrusionOk="0">
                        <a:moveTo>
                          <a:pt x="22129" y="1"/>
                        </a:moveTo>
                        <a:lnTo>
                          <a:pt x="1" y="62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65" name="Google Shape;778;p32"/>
                  <p:cNvSpPr/>
                  <p:nvPr/>
                </p:nvSpPr>
                <p:spPr>
                  <a:xfrm>
                    <a:off x="7157563" y="2662071"/>
                    <a:ext cx="400922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29" h="62" fill="none" extrusionOk="0">
                        <a:moveTo>
                          <a:pt x="22129" y="1"/>
                        </a:moveTo>
                        <a:lnTo>
                          <a:pt x="1" y="62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66" name="Google Shape;779;p32"/>
                  <p:cNvSpPr/>
                  <p:nvPr/>
                </p:nvSpPr>
                <p:spPr>
                  <a:xfrm>
                    <a:off x="7175735" y="2761754"/>
                    <a:ext cx="409745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616" h="62" extrusionOk="0">
                        <a:moveTo>
                          <a:pt x="22615" y="0"/>
                        </a:moveTo>
                        <a:lnTo>
                          <a:pt x="1" y="61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67" name="Google Shape;780;p32"/>
                  <p:cNvSpPr/>
                  <p:nvPr/>
                </p:nvSpPr>
                <p:spPr>
                  <a:xfrm>
                    <a:off x="7175735" y="2761754"/>
                    <a:ext cx="409745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616" h="62" fill="none" extrusionOk="0">
                        <a:moveTo>
                          <a:pt x="22615" y="0"/>
                        </a:moveTo>
                        <a:lnTo>
                          <a:pt x="1" y="61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68" name="Google Shape;781;p32"/>
                  <p:cNvSpPr/>
                  <p:nvPr/>
                </p:nvSpPr>
                <p:spPr>
                  <a:xfrm>
                    <a:off x="7195012" y="2866382"/>
                    <a:ext cx="418550" cy="5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102" h="31" extrusionOk="0">
                        <a:moveTo>
                          <a:pt x="23101" y="1"/>
                        </a:moveTo>
                        <a:lnTo>
                          <a:pt x="1" y="31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69" name="Google Shape;782;p32"/>
                  <p:cNvSpPr/>
                  <p:nvPr/>
                </p:nvSpPr>
                <p:spPr>
                  <a:xfrm>
                    <a:off x="7195012" y="2866382"/>
                    <a:ext cx="418550" cy="5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102" h="31" fill="none" extrusionOk="0">
                        <a:moveTo>
                          <a:pt x="23101" y="1"/>
                        </a:moveTo>
                        <a:lnTo>
                          <a:pt x="1" y="31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70" name="Google Shape;783;p32"/>
                  <p:cNvSpPr/>
                  <p:nvPr/>
                </p:nvSpPr>
                <p:spPr>
                  <a:xfrm>
                    <a:off x="7214832" y="2974870"/>
                    <a:ext cx="427917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619" h="62" extrusionOk="0">
                        <a:moveTo>
                          <a:pt x="23618" y="0"/>
                        </a:moveTo>
                        <a:lnTo>
                          <a:pt x="1" y="61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71" name="Google Shape;784;p32"/>
                  <p:cNvSpPr/>
                  <p:nvPr/>
                </p:nvSpPr>
                <p:spPr>
                  <a:xfrm>
                    <a:off x="7214832" y="2974870"/>
                    <a:ext cx="427917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619" h="62" fill="none" extrusionOk="0">
                        <a:moveTo>
                          <a:pt x="23618" y="0"/>
                        </a:moveTo>
                        <a:lnTo>
                          <a:pt x="1" y="61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72" name="Google Shape;785;p32"/>
                  <p:cNvSpPr/>
                  <p:nvPr/>
                </p:nvSpPr>
                <p:spPr>
                  <a:xfrm>
                    <a:off x="7235776" y="3089409"/>
                    <a:ext cx="437809" cy="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65" h="1" extrusionOk="0">
                        <a:moveTo>
                          <a:pt x="24165" y="1"/>
                        </a:moveTo>
                        <a:lnTo>
                          <a:pt x="0" y="1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73" name="Google Shape;786;p32"/>
                  <p:cNvSpPr/>
                  <p:nvPr/>
                </p:nvSpPr>
                <p:spPr>
                  <a:xfrm>
                    <a:off x="7235776" y="3089409"/>
                    <a:ext cx="437809" cy="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65" h="1" fill="none" extrusionOk="0">
                        <a:moveTo>
                          <a:pt x="24165" y="1"/>
                        </a:moveTo>
                        <a:lnTo>
                          <a:pt x="0" y="1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74" name="Google Shape;787;p32"/>
                  <p:cNvSpPr/>
                  <p:nvPr/>
                </p:nvSpPr>
                <p:spPr>
                  <a:xfrm>
                    <a:off x="6687831" y="2576720"/>
                    <a:ext cx="493992" cy="62670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266" h="34591" extrusionOk="0">
                        <a:moveTo>
                          <a:pt x="21429" y="0"/>
                        </a:moveTo>
                        <a:lnTo>
                          <a:pt x="0" y="92"/>
                        </a:lnTo>
                        <a:lnTo>
                          <a:pt x="2857" y="34591"/>
                        </a:lnTo>
                        <a:lnTo>
                          <a:pt x="27265" y="34591"/>
                        </a:lnTo>
                        <a:lnTo>
                          <a:pt x="21429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75" name="Google Shape;788;p32"/>
                  <p:cNvSpPr/>
                  <p:nvPr/>
                </p:nvSpPr>
                <p:spPr>
                  <a:xfrm>
                    <a:off x="6980790" y="2577825"/>
                    <a:ext cx="91439" cy="6244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47" h="34469" extrusionOk="0">
                        <a:moveTo>
                          <a:pt x="1" y="0"/>
                        </a:moveTo>
                        <a:lnTo>
                          <a:pt x="5046" y="34469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76" name="Google Shape;789;p32"/>
                  <p:cNvSpPr/>
                  <p:nvPr/>
                </p:nvSpPr>
                <p:spPr>
                  <a:xfrm>
                    <a:off x="6980790" y="2577825"/>
                    <a:ext cx="91439" cy="6244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47" h="34469" fill="none" extrusionOk="0">
                        <a:moveTo>
                          <a:pt x="1" y="0"/>
                        </a:moveTo>
                        <a:lnTo>
                          <a:pt x="5046" y="34469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77" name="Google Shape;790;p32"/>
                  <p:cNvSpPr/>
                  <p:nvPr/>
                </p:nvSpPr>
                <p:spPr>
                  <a:xfrm>
                    <a:off x="6880021" y="2578368"/>
                    <a:ext cx="78213" cy="6239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17" h="34439" extrusionOk="0">
                        <a:moveTo>
                          <a:pt x="0" y="1"/>
                        </a:moveTo>
                        <a:lnTo>
                          <a:pt x="4317" y="34439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78" name="Google Shape;791;p32"/>
                  <p:cNvSpPr/>
                  <p:nvPr/>
                </p:nvSpPr>
                <p:spPr>
                  <a:xfrm>
                    <a:off x="6880021" y="2578368"/>
                    <a:ext cx="78213" cy="6239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17" h="34439" fill="none" extrusionOk="0">
                        <a:moveTo>
                          <a:pt x="0" y="1"/>
                        </a:moveTo>
                        <a:lnTo>
                          <a:pt x="4317" y="34439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79" name="Google Shape;792;p32"/>
                  <p:cNvSpPr/>
                  <p:nvPr/>
                </p:nvSpPr>
                <p:spPr>
                  <a:xfrm>
                    <a:off x="6779795" y="2578930"/>
                    <a:ext cx="64444" cy="6233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57" h="34408" extrusionOk="0">
                        <a:moveTo>
                          <a:pt x="0" y="0"/>
                        </a:moveTo>
                        <a:lnTo>
                          <a:pt x="3557" y="34408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80" name="Google Shape;793;p32"/>
                  <p:cNvSpPr/>
                  <p:nvPr/>
                </p:nvSpPr>
                <p:spPr>
                  <a:xfrm>
                    <a:off x="6779795" y="2578930"/>
                    <a:ext cx="64444" cy="6233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57" h="34408" fill="none" extrusionOk="0">
                        <a:moveTo>
                          <a:pt x="0" y="0"/>
                        </a:moveTo>
                        <a:lnTo>
                          <a:pt x="3557" y="34408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81" name="Google Shape;794;p32"/>
                  <p:cNvSpPr/>
                  <p:nvPr/>
                </p:nvSpPr>
                <p:spPr>
                  <a:xfrm>
                    <a:off x="6691690" y="2663720"/>
                    <a:ext cx="398712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007" h="62" extrusionOk="0">
                        <a:moveTo>
                          <a:pt x="22007" y="1"/>
                        </a:moveTo>
                        <a:lnTo>
                          <a:pt x="0" y="62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82" name="Google Shape;795;p32"/>
                  <p:cNvSpPr/>
                  <p:nvPr/>
                </p:nvSpPr>
                <p:spPr>
                  <a:xfrm>
                    <a:off x="6691690" y="2663720"/>
                    <a:ext cx="398712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007" h="62" fill="none" extrusionOk="0">
                        <a:moveTo>
                          <a:pt x="22007" y="1"/>
                        </a:moveTo>
                        <a:lnTo>
                          <a:pt x="0" y="62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83" name="Google Shape;796;p32"/>
                  <p:cNvSpPr/>
                  <p:nvPr/>
                </p:nvSpPr>
                <p:spPr>
                  <a:xfrm>
                    <a:off x="6699933" y="2763403"/>
                    <a:ext cx="406992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464" h="62" extrusionOk="0">
                        <a:moveTo>
                          <a:pt x="22463" y="1"/>
                        </a:moveTo>
                        <a:lnTo>
                          <a:pt x="1" y="61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84" name="Google Shape;797;p32"/>
                  <p:cNvSpPr/>
                  <p:nvPr/>
                </p:nvSpPr>
                <p:spPr>
                  <a:xfrm>
                    <a:off x="6699933" y="2763403"/>
                    <a:ext cx="406992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464" h="62" fill="none" extrusionOk="0">
                        <a:moveTo>
                          <a:pt x="22463" y="1"/>
                        </a:moveTo>
                        <a:lnTo>
                          <a:pt x="1" y="61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85" name="Google Shape;798;p32"/>
                  <p:cNvSpPr/>
                  <p:nvPr/>
                </p:nvSpPr>
                <p:spPr>
                  <a:xfrm>
                    <a:off x="6708756" y="2866926"/>
                    <a:ext cx="415797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950" h="62" extrusionOk="0">
                        <a:moveTo>
                          <a:pt x="22949" y="1"/>
                        </a:moveTo>
                        <a:lnTo>
                          <a:pt x="0" y="62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86" name="Google Shape;799;p32"/>
                  <p:cNvSpPr/>
                  <p:nvPr/>
                </p:nvSpPr>
                <p:spPr>
                  <a:xfrm>
                    <a:off x="6708756" y="2866926"/>
                    <a:ext cx="415797" cy="1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950" h="62" fill="none" extrusionOk="0">
                        <a:moveTo>
                          <a:pt x="22949" y="1"/>
                        </a:moveTo>
                        <a:lnTo>
                          <a:pt x="0" y="62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87" name="Google Shape;800;p32"/>
                  <p:cNvSpPr/>
                  <p:nvPr/>
                </p:nvSpPr>
                <p:spPr>
                  <a:xfrm>
                    <a:off x="6717561" y="2975975"/>
                    <a:ext cx="425163" cy="5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67" h="31" extrusionOk="0">
                        <a:moveTo>
                          <a:pt x="23466" y="0"/>
                        </a:moveTo>
                        <a:lnTo>
                          <a:pt x="1" y="31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88" name="Google Shape;801;p32"/>
                  <p:cNvSpPr/>
                  <p:nvPr/>
                </p:nvSpPr>
                <p:spPr>
                  <a:xfrm>
                    <a:off x="6717561" y="2975975"/>
                    <a:ext cx="425163" cy="5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67" h="31" fill="none" extrusionOk="0">
                        <a:moveTo>
                          <a:pt x="23466" y="0"/>
                        </a:moveTo>
                        <a:lnTo>
                          <a:pt x="1" y="31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89" name="Google Shape;802;p32"/>
                  <p:cNvSpPr/>
                  <p:nvPr/>
                </p:nvSpPr>
                <p:spPr>
                  <a:xfrm>
                    <a:off x="6726928" y="3089409"/>
                    <a:ext cx="435056" cy="5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013" h="32" extrusionOk="0">
                        <a:moveTo>
                          <a:pt x="24013" y="1"/>
                        </a:moveTo>
                        <a:lnTo>
                          <a:pt x="0" y="31"/>
                        </a:lnTo>
                      </a:path>
                    </a:pathLst>
                  </a:custGeom>
                  <a:solidFill>
                    <a:srgbClr val="92E3A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90" name="Google Shape;803;p32"/>
                  <p:cNvSpPr/>
                  <p:nvPr/>
                </p:nvSpPr>
                <p:spPr>
                  <a:xfrm>
                    <a:off x="6726928" y="3089409"/>
                    <a:ext cx="435056" cy="5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013" h="32" fill="none" extrusionOk="0">
                        <a:moveTo>
                          <a:pt x="24013" y="1"/>
                        </a:moveTo>
                        <a:lnTo>
                          <a:pt x="0" y="31"/>
                        </a:lnTo>
                      </a:path>
                    </a:pathLst>
                  </a:custGeom>
                  <a:noFill/>
                  <a:ln w="9875" cap="flat" cmpd="sng">
                    <a:solidFill>
                      <a:schemeClr val="lt1"/>
                    </a:solidFill>
                    <a:prstDash val="solid"/>
                    <a:miter lim="30395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91" name="Google Shape;804;p32"/>
                  <p:cNvSpPr/>
                  <p:nvPr/>
                </p:nvSpPr>
                <p:spPr>
                  <a:xfrm>
                    <a:off x="6172370" y="3467738"/>
                    <a:ext cx="55095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41" h="5290" extrusionOk="0">
                        <a:moveTo>
                          <a:pt x="1" y="0"/>
                        </a:moveTo>
                        <a:lnTo>
                          <a:pt x="1" y="5289"/>
                        </a:lnTo>
                        <a:lnTo>
                          <a:pt x="3040" y="5289"/>
                        </a:lnTo>
                        <a:lnTo>
                          <a:pt x="304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92" name="Google Shape;805;p32"/>
                  <p:cNvSpPr/>
                  <p:nvPr/>
                </p:nvSpPr>
                <p:spPr>
                  <a:xfrm>
                    <a:off x="6172370" y="3583926"/>
                    <a:ext cx="55095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41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040" y="4743"/>
                        </a:lnTo>
                        <a:lnTo>
                          <a:pt x="304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93" name="Google Shape;806;p32"/>
                  <p:cNvSpPr/>
                  <p:nvPr/>
                </p:nvSpPr>
                <p:spPr>
                  <a:xfrm>
                    <a:off x="6172370" y="3689660"/>
                    <a:ext cx="55095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41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040" y="4743"/>
                        </a:lnTo>
                        <a:lnTo>
                          <a:pt x="304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94" name="Google Shape;807;p32"/>
                  <p:cNvSpPr/>
                  <p:nvPr/>
                </p:nvSpPr>
                <p:spPr>
                  <a:xfrm>
                    <a:off x="6172370" y="3795955"/>
                    <a:ext cx="55095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41" h="6080" extrusionOk="0">
                        <a:moveTo>
                          <a:pt x="1" y="0"/>
                        </a:moveTo>
                        <a:lnTo>
                          <a:pt x="1" y="6079"/>
                        </a:lnTo>
                        <a:lnTo>
                          <a:pt x="3040" y="6079"/>
                        </a:lnTo>
                        <a:lnTo>
                          <a:pt x="304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95" name="Google Shape;808;p32"/>
                  <p:cNvSpPr/>
                  <p:nvPr/>
                </p:nvSpPr>
                <p:spPr>
                  <a:xfrm>
                    <a:off x="6091421" y="3795955"/>
                    <a:ext cx="66654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6080" extrusionOk="0">
                        <a:moveTo>
                          <a:pt x="1" y="0"/>
                        </a:moveTo>
                        <a:lnTo>
                          <a:pt x="1" y="6079"/>
                        </a:lnTo>
                        <a:lnTo>
                          <a:pt x="3679" y="6079"/>
                        </a:lnTo>
                        <a:lnTo>
                          <a:pt x="367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96" name="Google Shape;809;p32"/>
                  <p:cNvSpPr/>
                  <p:nvPr/>
                </p:nvSpPr>
                <p:spPr>
                  <a:xfrm>
                    <a:off x="6091421" y="3689660"/>
                    <a:ext cx="66654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679" y="4743"/>
                        </a:lnTo>
                        <a:lnTo>
                          <a:pt x="367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97" name="Google Shape;810;p32"/>
                  <p:cNvSpPr/>
                  <p:nvPr/>
                </p:nvSpPr>
                <p:spPr>
                  <a:xfrm>
                    <a:off x="6091421" y="3583926"/>
                    <a:ext cx="66654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679" y="4743"/>
                        </a:lnTo>
                        <a:lnTo>
                          <a:pt x="367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98" name="Google Shape;811;p32"/>
                  <p:cNvSpPr/>
                  <p:nvPr/>
                </p:nvSpPr>
                <p:spPr>
                  <a:xfrm>
                    <a:off x="6091421" y="3467738"/>
                    <a:ext cx="66654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5290" extrusionOk="0">
                        <a:moveTo>
                          <a:pt x="1" y="0"/>
                        </a:moveTo>
                        <a:lnTo>
                          <a:pt x="1" y="5289"/>
                        </a:lnTo>
                        <a:lnTo>
                          <a:pt x="3679" y="5289"/>
                        </a:lnTo>
                        <a:lnTo>
                          <a:pt x="367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299" name="Google Shape;812;p32"/>
                  <p:cNvSpPr/>
                  <p:nvPr/>
                </p:nvSpPr>
                <p:spPr>
                  <a:xfrm>
                    <a:off x="6631648" y="3467738"/>
                    <a:ext cx="55639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71" h="5290" extrusionOk="0">
                        <a:moveTo>
                          <a:pt x="1" y="0"/>
                        </a:moveTo>
                        <a:lnTo>
                          <a:pt x="1" y="5289"/>
                        </a:lnTo>
                        <a:lnTo>
                          <a:pt x="3071" y="5289"/>
                        </a:lnTo>
                        <a:lnTo>
                          <a:pt x="3071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00" name="Google Shape;813;p32"/>
                  <p:cNvSpPr/>
                  <p:nvPr/>
                </p:nvSpPr>
                <p:spPr>
                  <a:xfrm>
                    <a:off x="6631648" y="3583926"/>
                    <a:ext cx="55639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71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071" y="4743"/>
                        </a:lnTo>
                        <a:lnTo>
                          <a:pt x="3071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01" name="Google Shape;814;p32"/>
                  <p:cNvSpPr/>
                  <p:nvPr/>
                </p:nvSpPr>
                <p:spPr>
                  <a:xfrm>
                    <a:off x="6631648" y="3689660"/>
                    <a:ext cx="55639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71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071" y="4743"/>
                        </a:lnTo>
                        <a:lnTo>
                          <a:pt x="3071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02" name="Google Shape;815;p32"/>
                  <p:cNvSpPr/>
                  <p:nvPr/>
                </p:nvSpPr>
                <p:spPr>
                  <a:xfrm>
                    <a:off x="6631648" y="3795955"/>
                    <a:ext cx="55639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71" h="6080" extrusionOk="0">
                        <a:moveTo>
                          <a:pt x="1" y="0"/>
                        </a:moveTo>
                        <a:lnTo>
                          <a:pt x="1" y="6079"/>
                        </a:lnTo>
                        <a:lnTo>
                          <a:pt x="3071" y="6079"/>
                        </a:lnTo>
                        <a:lnTo>
                          <a:pt x="3071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03" name="Google Shape;816;p32"/>
                  <p:cNvSpPr/>
                  <p:nvPr/>
                </p:nvSpPr>
                <p:spPr>
                  <a:xfrm>
                    <a:off x="6550699" y="3795955"/>
                    <a:ext cx="67216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10" h="6080" extrusionOk="0">
                        <a:moveTo>
                          <a:pt x="1" y="0"/>
                        </a:moveTo>
                        <a:lnTo>
                          <a:pt x="1" y="6079"/>
                        </a:lnTo>
                        <a:lnTo>
                          <a:pt x="3709" y="6079"/>
                        </a:lnTo>
                        <a:lnTo>
                          <a:pt x="370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04" name="Google Shape;817;p32"/>
                  <p:cNvSpPr/>
                  <p:nvPr/>
                </p:nvSpPr>
                <p:spPr>
                  <a:xfrm>
                    <a:off x="6550699" y="3689660"/>
                    <a:ext cx="67216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10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709" y="4743"/>
                        </a:lnTo>
                        <a:lnTo>
                          <a:pt x="370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05" name="Google Shape;818;p32"/>
                  <p:cNvSpPr/>
                  <p:nvPr/>
                </p:nvSpPr>
                <p:spPr>
                  <a:xfrm>
                    <a:off x="6550699" y="3583926"/>
                    <a:ext cx="67216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10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709" y="4743"/>
                        </a:lnTo>
                        <a:lnTo>
                          <a:pt x="370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06" name="Google Shape;819;p32"/>
                  <p:cNvSpPr/>
                  <p:nvPr/>
                </p:nvSpPr>
                <p:spPr>
                  <a:xfrm>
                    <a:off x="6550699" y="3467738"/>
                    <a:ext cx="67216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10" h="5290" extrusionOk="0">
                        <a:moveTo>
                          <a:pt x="1" y="0"/>
                        </a:moveTo>
                        <a:lnTo>
                          <a:pt x="1" y="5289"/>
                        </a:lnTo>
                        <a:lnTo>
                          <a:pt x="3709" y="5289"/>
                        </a:lnTo>
                        <a:lnTo>
                          <a:pt x="370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07" name="Google Shape;820;p32"/>
                  <p:cNvSpPr/>
                  <p:nvPr/>
                </p:nvSpPr>
                <p:spPr>
                  <a:xfrm>
                    <a:off x="6246724" y="3463336"/>
                    <a:ext cx="287470" cy="550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867" h="30396" extrusionOk="0">
                        <a:moveTo>
                          <a:pt x="0" y="0"/>
                        </a:moveTo>
                        <a:lnTo>
                          <a:pt x="0" y="30396"/>
                        </a:lnTo>
                        <a:lnTo>
                          <a:pt x="15867" y="30396"/>
                        </a:lnTo>
                        <a:lnTo>
                          <a:pt x="15867" y="0"/>
                        </a:lnTo>
                        <a:close/>
                      </a:path>
                    </a:pathLst>
                  </a:custGeom>
                  <a:solidFill>
                    <a:schemeClr val="accent6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08" name="Google Shape;821;p32"/>
                  <p:cNvSpPr/>
                  <p:nvPr/>
                </p:nvSpPr>
                <p:spPr>
                  <a:xfrm>
                    <a:off x="6288575" y="3495821"/>
                    <a:ext cx="208732" cy="2687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21" h="14834" fill="none" extrusionOk="0">
                        <a:moveTo>
                          <a:pt x="0" y="1"/>
                        </a:moveTo>
                        <a:lnTo>
                          <a:pt x="11520" y="1"/>
                        </a:lnTo>
                        <a:lnTo>
                          <a:pt x="11520" y="14834"/>
                        </a:lnTo>
                        <a:lnTo>
                          <a:pt x="0" y="14834"/>
                        </a:lnTo>
                        <a:close/>
                      </a:path>
                    </a:pathLst>
                  </a:custGeom>
                  <a:noFill/>
                  <a:ln w="4550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09" name="Google Shape;822;p32"/>
                  <p:cNvSpPr/>
                  <p:nvPr/>
                </p:nvSpPr>
                <p:spPr>
                  <a:xfrm>
                    <a:off x="6288575" y="3866432"/>
                    <a:ext cx="208732" cy="1112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21" h="6141" fill="none" extrusionOk="0">
                        <a:moveTo>
                          <a:pt x="0" y="1"/>
                        </a:moveTo>
                        <a:lnTo>
                          <a:pt x="11520" y="1"/>
                        </a:lnTo>
                        <a:lnTo>
                          <a:pt x="11520" y="6141"/>
                        </a:lnTo>
                        <a:lnTo>
                          <a:pt x="0" y="6141"/>
                        </a:lnTo>
                        <a:close/>
                      </a:path>
                    </a:pathLst>
                  </a:custGeom>
                  <a:noFill/>
                  <a:ln w="4550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0" name="Google Shape;823;p32"/>
                  <p:cNvSpPr/>
                  <p:nvPr/>
                </p:nvSpPr>
                <p:spPr>
                  <a:xfrm>
                    <a:off x="6288575" y="3797060"/>
                    <a:ext cx="208732" cy="418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21" h="2311" fill="none" extrusionOk="0">
                        <a:moveTo>
                          <a:pt x="0" y="0"/>
                        </a:moveTo>
                        <a:lnTo>
                          <a:pt x="11520" y="0"/>
                        </a:lnTo>
                        <a:lnTo>
                          <a:pt x="11520" y="2310"/>
                        </a:lnTo>
                        <a:lnTo>
                          <a:pt x="0" y="2310"/>
                        </a:lnTo>
                        <a:close/>
                      </a:path>
                    </a:pathLst>
                  </a:custGeom>
                  <a:noFill/>
                  <a:ln w="4550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1" name="Google Shape;824;p32"/>
                  <p:cNvSpPr/>
                  <p:nvPr/>
                </p:nvSpPr>
                <p:spPr>
                  <a:xfrm>
                    <a:off x="6253880" y="3731511"/>
                    <a:ext cx="26452" cy="881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60" h="4865" extrusionOk="0">
                        <a:moveTo>
                          <a:pt x="0" y="1"/>
                        </a:moveTo>
                        <a:lnTo>
                          <a:pt x="0" y="4864"/>
                        </a:lnTo>
                        <a:lnTo>
                          <a:pt x="1459" y="4864"/>
                        </a:lnTo>
                        <a:lnTo>
                          <a:pt x="1459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2" name="Google Shape;825;p32"/>
                  <p:cNvSpPr/>
                  <p:nvPr/>
                </p:nvSpPr>
                <p:spPr>
                  <a:xfrm>
                    <a:off x="6346950" y="3331169"/>
                    <a:ext cx="96385" cy="969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20" h="5350" fill="none" extrusionOk="0">
                        <a:moveTo>
                          <a:pt x="5320" y="2675"/>
                        </a:moveTo>
                        <a:cubicBezTo>
                          <a:pt x="5320" y="4134"/>
                          <a:pt x="4134" y="5350"/>
                          <a:pt x="2675" y="5350"/>
                        </a:cubicBezTo>
                        <a:cubicBezTo>
                          <a:pt x="1186" y="5350"/>
                          <a:pt x="0" y="4134"/>
                          <a:pt x="0" y="2675"/>
                        </a:cubicBezTo>
                        <a:cubicBezTo>
                          <a:pt x="0" y="1216"/>
                          <a:pt x="1186" y="0"/>
                          <a:pt x="2675" y="0"/>
                        </a:cubicBezTo>
                        <a:cubicBezTo>
                          <a:pt x="4134" y="0"/>
                          <a:pt x="5320" y="1216"/>
                          <a:pt x="5320" y="2675"/>
                        </a:cubicBezTo>
                        <a:close/>
                      </a:path>
                    </a:pathLst>
                  </a:custGeom>
                  <a:noFill/>
                  <a:ln w="9875" cap="rnd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3" name="Google Shape;826;p32"/>
                  <p:cNvSpPr/>
                  <p:nvPr/>
                </p:nvSpPr>
                <p:spPr>
                  <a:xfrm>
                    <a:off x="6368981" y="3421484"/>
                    <a:ext cx="52323" cy="462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8" h="2554" extrusionOk="0">
                        <a:moveTo>
                          <a:pt x="0" y="0"/>
                        </a:moveTo>
                        <a:lnTo>
                          <a:pt x="395" y="2553"/>
                        </a:lnTo>
                        <a:lnTo>
                          <a:pt x="2493" y="2553"/>
                        </a:lnTo>
                        <a:lnTo>
                          <a:pt x="288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00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4" name="Google Shape;827;p32"/>
                  <p:cNvSpPr/>
                  <p:nvPr/>
                </p:nvSpPr>
                <p:spPr>
                  <a:xfrm>
                    <a:off x="6364016" y="3384036"/>
                    <a:ext cx="62252" cy="374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36" h="2068" extrusionOk="0">
                        <a:moveTo>
                          <a:pt x="882" y="0"/>
                        </a:moveTo>
                        <a:lnTo>
                          <a:pt x="1" y="2067"/>
                        </a:lnTo>
                        <a:lnTo>
                          <a:pt x="3435" y="2067"/>
                        </a:lnTo>
                        <a:lnTo>
                          <a:pt x="255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5" name="Google Shape;828;p32"/>
                  <p:cNvSpPr/>
                  <p:nvPr/>
                </p:nvSpPr>
                <p:spPr>
                  <a:xfrm>
                    <a:off x="6387696" y="3365864"/>
                    <a:ext cx="14893" cy="181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22" h="1004" extrusionOk="0">
                        <a:moveTo>
                          <a:pt x="1" y="0"/>
                        </a:moveTo>
                        <a:lnTo>
                          <a:pt x="1" y="1003"/>
                        </a:lnTo>
                        <a:lnTo>
                          <a:pt x="821" y="1003"/>
                        </a:lnTo>
                        <a:lnTo>
                          <a:pt x="821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6" name="Google Shape;829;p32"/>
                  <p:cNvSpPr/>
                  <p:nvPr/>
                </p:nvSpPr>
                <p:spPr>
                  <a:xfrm>
                    <a:off x="5975233" y="2730356"/>
                    <a:ext cx="811736" cy="663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04" h="36598" extrusionOk="0">
                        <a:moveTo>
                          <a:pt x="22189" y="1"/>
                        </a:moveTo>
                        <a:lnTo>
                          <a:pt x="0" y="26779"/>
                        </a:lnTo>
                        <a:lnTo>
                          <a:pt x="0" y="36567"/>
                        </a:lnTo>
                        <a:lnTo>
                          <a:pt x="8663" y="36597"/>
                        </a:lnTo>
                        <a:lnTo>
                          <a:pt x="12736" y="35290"/>
                        </a:lnTo>
                        <a:cubicBezTo>
                          <a:pt x="15922" y="34301"/>
                          <a:pt x="19222" y="33807"/>
                          <a:pt x="22518" y="33807"/>
                        </a:cubicBezTo>
                        <a:cubicBezTo>
                          <a:pt x="25605" y="33807"/>
                          <a:pt x="28689" y="34240"/>
                          <a:pt x="31673" y="35108"/>
                        </a:cubicBezTo>
                        <a:lnTo>
                          <a:pt x="36657" y="36597"/>
                        </a:lnTo>
                        <a:lnTo>
                          <a:pt x="44804" y="36597"/>
                        </a:lnTo>
                        <a:lnTo>
                          <a:pt x="44804" y="26779"/>
                        </a:lnTo>
                        <a:lnTo>
                          <a:pt x="22189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7" name="Google Shape;830;p32"/>
                  <p:cNvSpPr/>
                  <p:nvPr/>
                </p:nvSpPr>
                <p:spPr>
                  <a:xfrm>
                    <a:off x="5975233" y="4009071"/>
                    <a:ext cx="811736" cy="649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04" h="3587" extrusionOk="0">
                        <a:moveTo>
                          <a:pt x="0" y="0"/>
                        </a:moveTo>
                        <a:lnTo>
                          <a:pt x="0" y="3587"/>
                        </a:lnTo>
                        <a:lnTo>
                          <a:pt x="44804" y="3587"/>
                        </a:lnTo>
                        <a:lnTo>
                          <a:pt x="44804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8" name="Google Shape;831;p32"/>
                  <p:cNvSpPr/>
                  <p:nvPr/>
                </p:nvSpPr>
                <p:spPr>
                  <a:xfrm>
                    <a:off x="6139885" y="4015684"/>
                    <a:ext cx="18" cy="50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2797" fill="none" extrusionOk="0">
                        <a:moveTo>
                          <a:pt x="1" y="0"/>
                        </a:moveTo>
                        <a:lnTo>
                          <a:pt x="1" y="2796"/>
                        </a:lnTo>
                      </a:path>
                    </a:pathLst>
                  </a:custGeom>
                  <a:noFill/>
                  <a:ln w="9875" cap="rnd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9" name="Google Shape;832;p32"/>
                  <p:cNvSpPr/>
                  <p:nvPr/>
                </p:nvSpPr>
                <p:spPr>
                  <a:xfrm>
                    <a:off x="6181736" y="4015684"/>
                    <a:ext cx="18" cy="50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2797" fill="none" extrusionOk="0">
                        <a:moveTo>
                          <a:pt x="1" y="0"/>
                        </a:moveTo>
                        <a:lnTo>
                          <a:pt x="1" y="2796"/>
                        </a:lnTo>
                      </a:path>
                    </a:pathLst>
                  </a:custGeom>
                  <a:noFill/>
                  <a:ln w="9875" cap="rnd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0" name="Google Shape;833;p32"/>
                  <p:cNvSpPr/>
                  <p:nvPr/>
                </p:nvSpPr>
                <p:spPr>
                  <a:xfrm>
                    <a:off x="6223588" y="4015684"/>
                    <a:ext cx="18" cy="50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2797" fill="none" extrusionOk="0">
                        <a:moveTo>
                          <a:pt x="1" y="0"/>
                        </a:moveTo>
                        <a:lnTo>
                          <a:pt x="1" y="2796"/>
                        </a:lnTo>
                      </a:path>
                    </a:pathLst>
                  </a:custGeom>
                  <a:noFill/>
                  <a:ln w="9875" cap="rnd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1" name="Google Shape;834;p32"/>
                  <p:cNvSpPr/>
                  <p:nvPr/>
                </p:nvSpPr>
                <p:spPr>
                  <a:xfrm>
                    <a:off x="6265439" y="4015684"/>
                    <a:ext cx="18" cy="50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2797" fill="none" extrusionOk="0">
                        <a:moveTo>
                          <a:pt x="1" y="0"/>
                        </a:moveTo>
                        <a:lnTo>
                          <a:pt x="1" y="2796"/>
                        </a:lnTo>
                      </a:path>
                    </a:pathLst>
                  </a:custGeom>
                  <a:noFill/>
                  <a:ln w="9875" cap="rnd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2" name="Google Shape;835;p32"/>
                  <p:cNvSpPr/>
                  <p:nvPr/>
                </p:nvSpPr>
                <p:spPr>
                  <a:xfrm>
                    <a:off x="6307852" y="4015684"/>
                    <a:ext cx="18" cy="50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2797" fill="none" extrusionOk="0">
                        <a:moveTo>
                          <a:pt x="0" y="0"/>
                        </a:moveTo>
                        <a:lnTo>
                          <a:pt x="0" y="2796"/>
                        </a:lnTo>
                      </a:path>
                    </a:pathLst>
                  </a:custGeom>
                  <a:noFill/>
                  <a:ln w="9875" cap="rnd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3" name="Google Shape;836;p32"/>
                  <p:cNvSpPr/>
                  <p:nvPr/>
                </p:nvSpPr>
                <p:spPr>
                  <a:xfrm>
                    <a:off x="6349704" y="4015684"/>
                    <a:ext cx="18" cy="50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2797" fill="none" extrusionOk="0">
                        <a:moveTo>
                          <a:pt x="0" y="0"/>
                        </a:moveTo>
                        <a:lnTo>
                          <a:pt x="0" y="2796"/>
                        </a:lnTo>
                      </a:path>
                    </a:pathLst>
                  </a:custGeom>
                  <a:noFill/>
                  <a:ln w="9875" cap="rnd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4" name="Google Shape;837;p32"/>
                  <p:cNvSpPr/>
                  <p:nvPr/>
                </p:nvSpPr>
                <p:spPr>
                  <a:xfrm>
                    <a:off x="6391555" y="4015684"/>
                    <a:ext cx="18" cy="50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2797" fill="none" extrusionOk="0">
                        <a:moveTo>
                          <a:pt x="0" y="0"/>
                        </a:moveTo>
                        <a:lnTo>
                          <a:pt x="0" y="2796"/>
                        </a:lnTo>
                      </a:path>
                    </a:pathLst>
                  </a:custGeom>
                  <a:noFill/>
                  <a:ln w="9875" cap="rnd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5" name="Google Shape;838;p32"/>
                  <p:cNvSpPr/>
                  <p:nvPr/>
                </p:nvSpPr>
                <p:spPr>
                  <a:xfrm>
                    <a:off x="6433406" y="4015684"/>
                    <a:ext cx="18" cy="50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2797" fill="none" extrusionOk="0">
                        <a:moveTo>
                          <a:pt x="0" y="0"/>
                        </a:moveTo>
                        <a:lnTo>
                          <a:pt x="0" y="2796"/>
                        </a:lnTo>
                      </a:path>
                    </a:pathLst>
                  </a:custGeom>
                  <a:noFill/>
                  <a:ln w="9875" cap="rnd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6" name="Google Shape;839;p32"/>
                  <p:cNvSpPr/>
                  <p:nvPr/>
                </p:nvSpPr>
                <p:spPr>
                  <a:xfrm>
                    <a:off x="6475258" y="4015684"/>
                    <a:ext cx="18" cy="50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2797" fill="none" extrusionOk="0">
                        <a:moveTo>
                          <a:pt x="1" y="0"/>
                        </a:moveTo>
                        <a:lnTo>
                          <a:pt x="1" y="2796"/>
                        </a:lnTo>
                      </a:path>
                    </a:pathLst>
                  </a:custGeom>
                  <a:noFill/>
                  <a:ln w="9875" cap="rnd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7" name="Google Shape;840;p32"/>
                  <p:cNvSpPr/>
                  <p:nvPr/>
                </p:nvSpPr>
                <p:spPr>
                  <a:xfrm>
                    <a:off x="6517671" y="4015684"/>
                    <a:ext cx="18" cy="50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2797" fill="none" extrusionOk="0">
                        <a:moveTo>
                          <a:pt x="0" y="0"/>
                        </a:moveTo>
                        <a:lnTo>
                          <a:pt x="0" y="2796"/>
                        </a:lnTo>
                      </a:path>
                    </a:pathLst>
                  </a:custGeom>
                  <a:noFill/>
                  <a:ln w="9875" cap="rnd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8" name="Google Shape;841;p32"/>
                  <p:cNvSpPr/>
                  <p:nvPr/>
                </p:nvSpPr>
                <p:spPr>
                  <a:xfrm>
                    <a:off x="6559522" y="4015684"/>
                    <a:ext cx="18" cy="50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2797" fill="none" extrusionOk="0">
                        <a:moveTo>
                          <a:pt x="0" y="0"/>
                        </a:moveTo>
                        <a:lnTo>
                          <a:pt x="0" y="2796"/>
                        </a:lnTo>
                      </a:path>
                    </a:pathLst>
                  </a:custGeom>
                  <a:noFill/>
                  <a:ln w="9875" cap="rnd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9" name="Google Shape;842;p32"/>
                  <p:cNvSpPr/>
                  <p:nvPr/>
                </p:nvSpPr>
                <p:spPr>
                  <a:xfrm>
                    <a:off x="6601374" y="4015684"/>
                    <a:ext cx="18" cy="50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2797" fill="none" extrusionOk="0">
                        <a:moveTo>
                          <a:pt x="0" y="0"/>
                        </a:moveTo>
                        <a:lnTo>
                          <a:pt x="0" y="2796"/>
                        </a:lnTo>
                      </a:path>
                    </a:pathLst>
                  </a:custGeom>
                  <a:noFill/>
                  <a:ln w="9875" cap="rnd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30" name="Google Shape;843;p32"/>
                  <p:cNvSpPr/>
                  <p:nvPr/>
                </p:nvSpPr>
                <p:spPr>
                  <a:xfrm>
                    <a:off x="6643225" y="4015684"/>
                    <a:ext cx="18" cy="50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2797" fill="none" extrusionOk="0">
                        <a:moveTo>
                          <a:pt x="0" y="0"/>
                        </a:moveTo>
                        <a:lnTo>
                          <a:pt x="0" y="2796"/>
                        </a:lnTo>
                      </a:path>
                    </a:pathLst>
                  </a:custGeom>
                  <a:noFill/>
                  <a:ln w="9875" cap="rnd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31" name="Google Shape;844;p32"/>
                  <p:cNvSpPr/>
                  <p:nvPr/>
                </p:nvSpPr>
                <p:spPr>
                  <a:xfrm>
                    <a:off x="5884917" y="2668141"/>
                    <a:ext cx="992368" cy="6316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774" h="34864" extrusionOk="0">
                        <a:moveTo>
                          <a:pt x="27387" y="0"/>
                        </a:moveTo>
                        <a:lnTo>
                          <a:pt x="0" y="34864"/>
                        </a:lnTo>
                        <a:lnTo>
                          <a:pt x="13222" y="34864"/>
                        </a:lnTo>
                        <a:lnTo>
                          <a:pt x="13222" y="31429"/>
                        </a:lnTo>
                        <a:lnTo>
                          <a:pt x="6505" y="31429"/>
                        </a:lnTo>
                        <a:lnTo>
                          <a:pt x="27387" y="5684"/>
                        </a:lnTo>
                        <a:lnTo>
                          <a:pt x="48269" y="31429"/>
                        </a:lnTo>
                        <a:lnTo>
                          <a:pt x="41582" y="31429"/>
                        </a:lnTo>
                        <a:lnTo>
                          <a:pt x="41582" y="34864"/>
                        </a:lnTo>
                        <a:lnTo>
                          <a:pt x="54773" y="34864"/>
                        </a:lnTo>
                        <a:lnTo>
                          <a:pt x="27387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32" name="Google Shape;845;p32"/>
                  <p:cNvSpPr/>
                  <p:nvPr/>
                </p:nvSpPr>
                <p:spPr>
                  <a:xfrm>
                    <a:off x="5884917" y="3299771"/>
                    <a:ext cx="239024" cy="567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193" h="3132" extrusionOk="0">
                        <a:moveTo>
                          <a:pt x="0" y="1"/>
                        </a:moveTo>
                        <a:lnTo>
                          <a:pt x="0" y="3132"/>
                        </a:lnTo>
                        <a:lnTo>
                          <a:pt x="13192" y="3132"/>
                        </a:lnTo>
                        <a:lnTo>
                          <a:pt x="13192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875" cap="rnd" cmpd="sng">
                    <a:solidFill>
                      <a:srgbClr val="263238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33" name="Google Shape;846;p32"/>
                  <p:cNvSpPr/>
                  <p:nvPr/>
                </p:nvSpPr>
                <p:spPr>
                  <a:xfrm>
                    <a:off x="5924558" y="3450110"/>
                    <a:ext cx="71057" cy="5826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22" h="32160" extrusionOk="0">
                        <a:moveTo>
                          <a:pt x="1" y="1"/>
                        </a:moveTo>
                        <a:lnTo>
                          <a:pt x="1" y="32159"/>
                        </a:lnTo>
                        <a:lnTo>
                          <a:pt x="3922" y="32159"/>
                        </a:lnTo>
                        <a:lnTo>
                          <a:pt x="3922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34" name="Google Shape;847;p32"/>
                  <p:cNvSpPr/>
                  <p:nvPr/>
                </p:nvSpPr>
                <p:spPr>
                  <a:xfrm>
                    <a:off x="5920156" y="3428641"/>
                    <a:ext cx="79318" cy="22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78" h="1217" extrusionOk="0">
                        <a:moveTo>
                          <a:pt x="1" y="0"/>
                        </a:moveTo>
                        <a:lnTo>
                          <a:pt x="1" y="1216"/>
                        </a:lnTo>
                        <a:lnTo>
                          <a:pt x="4378" y="1216"/>
                        </a:lnTo>
                        <a:lnTo>
                          <a:pt x="4378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35" name="Google Shape;848;p32"/>
                  <p:cNvSpPr/>
                  <p:nvPr/>
                </p:nvSpPr>
                <p:spPr>
                  <a:xfrm>
                    <a:off x="5914648" y="3357602"/>
                    <a:ext cx="90334" cy="721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86" h="3983" extrusionOk="0">
                        <a:moveTo>
                          <a:pt x="1" y="0"/>
                        </a:moveTo>
                        <a:lnTo>
                          <a:pt x="1" y="3982"/>
                        </a:lnTo>
                        <a:lnTo>
                          <a:pt x="4986" y="3982"/>
                        </a:lnTo>
                        <a:lnTo>
                          <a:pt x="4986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36" name="Google Shape;849;p32"/>
                  <p:cNvSpPr/>
                  <p:nvPr/>
                </p:nvSpPr>
                <p:spPr>
                  <a:xfrm>
                    <a:off x="5920156" y="3979884"/>
                    <a:ext cx="79318" cy="22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78" h="1217" extrusionOk="0">
                        <a:moveTo>
                          <a:pt x="1" y="0"/>
                        </a:moveTo>
                        <a:lnTo>
                          <a:pt x="1" y="1216"/>
                        </a:lnTo>
                        <a:lnTo>
                          <a:pt x="4378" y="1216"/>
                        </a:lnTo>
                        <a:lnTo>
                          <a:pt x="4378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37" name="Google Shape;850;p32"/>
                  <p:cNvSpPr/>
                  <p:nvPr/>
                </p:nvSpPr>
                <p:spPr>
                  <a:xfrm>
                    <a:off x="5915210" y="4000810"/>
                    <a:ext cx="89772" cy="727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55" h="4013" extrusionOk="0">
                        <a:moveTo>
                          <a:pt x="0" y="0"/>
                        </a:moveTo>
                        <a:lnTo>
                          <a:pt x="0" y="4013"/>
                        </a:lnTo>
                        <a:lnTo>
                          <a:pt x="4955" y="4013"/>
                        </a:lnTo>
                        <a:lnTo>
                          <a:pt x="4955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38" name="Google Shape;851;p32"/>
                  <p:cNvSpPr/>
                  <p:nvPr/>
                </p:nvSpPr>
                <p:spPr>
                  <a:xfrm>
                    <a:off x="6030292" y="3450110"/>
                    <a:ext cx="71057" cy="5826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22" h="32160" extrusionOk="0">
                        <a:moveTo>
                          <a:pt x="1" y="1"/>
                        </a:moveTo>
                        <a:lnTo>
                          <a:pt x="1" y="32159"/>
                        </a:lnTo>
                        <a:lnTo>
                          <a:pt x="3922" y="32159"/>
                        </a:lnTo>
                        <a:lnTo>
                          <a:pt x="3922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39" name="Google Shape;852;p32"/>
                  <p:cNvSpPr/>
                  <p:nvPr/>
                </p:nvSpPr>
                <p:spPr>
                  <a:xfrm>
                    <a:off x="6025890" y="3428641"/>
                    <a:ext cx="79318" cy="22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78" h="1217" extrusionOk="0">
                        <a:moveTo>
                          <a:pt x="1" y="0"/>
                        </a:moveTo>
                        <a:lnTo>
                          <a:pt x="1" y="1216"/>
                        </a:lnTo>
                        <a:lnTo>
                          <a:pt x="4378" y="1216"/>
                        </a:lnTo>
                        <a:lnTo>
                          <a:pt x="4378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40" name="Google Shape;853;p32"/>
                  <p:cNvSpPr/>
                  <p:nvPr/>
                </p:nvSpPr>
                <p:spPr>
                  <a:xfrm>
                    <a:off x="6020943" y="3357602"/>
                    <a:ext cx="89772" cy="721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55" h="3983" extrusionOk="0">
                        <a:moveTo>
                          <a:pt x="0" y="0"/>
                        </a:moveTo>
                        <a:lnTo>
                          <a:pt x="0" y="3982"/>
                        </a:lnTo>
                        <a:lnTo>
                          <a:pt x="4955" y="3982"/>
                        </a:lnTo>
                        <a:lnTo>
                          <a:pt x="4955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41" name="Google Shape;854;p32"/>
                  <p:cNvSpPr/>
                  <p:nvPr/>
                </p:nvSpPr>
                <p:spPr>
                  <a:xfrm>
                    <a:off x="6025890" y="3979884"/>
                    <a:ext cx="79318" cy="22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78" h="1217" extrusionOk="0">
                        <a:moveTo>
                          <a:pt x="1" y="0"/>
                        </a:moveTo>
                        <a:lnTo>
                          <a:pt x="1" y="1216"/>
                        </a:lnTo>
                        <a:lnTo>
                          <a:pt x="4378" y="1216"/>
                        </a:lnTo>
                        <a:lnTo>
                          <a:pt x="4378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42" name="Google Shape;855;p32"/>
                  <p:cNvSpPr/>
                  <p:nvPr/>
                </p:nvSpPr>
                <p:spPr>
                  <a:xfrm>
                    <a:off x="6020943" y="4000810"/>
                    <a:ext cx="89772" cy="727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55" h="4013" extrusionOk="0">
                        <a:moveTo>
                          <a:pt x="0" y="0"/>
                        </a:moveTo>
                        <a:lnTo>
                          <a:pt x="0" y="4013"/>
                        </a:lnTo>
                        <a:lnTo>
                          <a:pt x="4955" y="4013"/>
                        </a:lnTo>
                        <a:lnTo>
                          <a:pt x="4955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43" name="Google Shape;856;p32"/>
                  <p:cNvSpPr/>
                  <p:nvPr/>
                </p:nvSpPr>
                <p:spPr>
                  <a:xfrm>
                    <a:off x="6638261" y="3299771"/>
                    <a:ext cx="239024" cy="567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193" h="3132" extrusionOk="0">
                        <a:moveTo>
                          <a:pt x="1" y="1"/>
                        </a:moveTo>
                        <a:lnTo>
                          <a:pt x="1" y="3132"/>
                        </a:lnTo>
                        <a:lnTo>
                          <a:pt x="13192" y="3132"/>
                        </a:lnTo>
                        <a:lnTo>
                          <a:pt x="13192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44" name="Google Shape;857;p32"/>
                  <p:cNvSpPr/>
                  <p:nvPr/>
                </p:nvSpPr>
                <p:spPr>
                  <a:xfrm>
                    <a:off x="6677359" y="3450110"/>
                    <a:ext cx="71057" cy="5826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22" h="32160" extrusionOk="0">
                        <a:moveTo>
                          <a:pt x="1" y="1"/>
                        </a:moveTo>
                        <a:lnTo>
                          <a:pt x="1" y="32159"/>
                        </a:lnTo>
                        <a:lnTo>
                          <a:pt x="3922" y="32159"/>
                        </a:lnTo>
                        <a:lnTo>
                          <a:pt x="3922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45" name="Google Shape;858;p32"/>
                  <p:cNvSpPr/>
                  <p:nvPr/>
                </p:nvSpPr>
                <p:spPr>
                  <a:xfrm>
                    <a:off x="6673518" y="3428641"/>
                    <a:ext cx="78757" cy="22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47" h="1217" extrusionOk="0">
                        <a:moveTo>
                          <a:pt x="0" y="0"/>
                        </a:moveTo>
                        <a:lnTo>
                          <a:pt x="0" y="1216"/>
                        </a:lnTo>
                        <a:lnTo>
                          <a:pt x="4347" y="1216"/>
                        </a:lnTo>
                        <a:lnTo>
                          <a:pt x="4347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46" name="Google Shape;859;p32"/>
                  <p:cNvSpPr/>
                  <p:nvPr/>
                </p:nvSpPr>
                <p:spPr>
                  <a:xfrm>
                    <a:off x="6668010" y="3357602"/>
                    <a:ext cx="89772" cy="721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55" h="3983" extrusionOk="0">
                        <a:moveTo>
                          <a:pt x="0" y="0"/>
                        </a:moveTo>
                        <a:lnTo>
                          <a:pt x="0" y="3982"/>
                        </a:lnTo>
                        <a:lnTo>
                          <a:pt x="4955" y="3982"/>
                        </a:lnTo>
                        <a:lnTo>
                          <a:pt x="4955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47" name="Google Shape;860;p32"/>
                  <p:cNvSpPr/>
                  <p:nvPr/>
                </p:nvSpPr>
                <p:spPr>
                  <a:xfrm>
                    <a:off x="6673518" y="3979884"/>
                    <a:ext cx="79300" cy="22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77" h="1217" extrusionOk="0">
                        <a:moveTo>
                          <a:pt x="0" y="0"/>
                        </a:moveTo>
                        <a:lnTo>
                          <a:pt x="0" y="1216"/>
                        </a:lnTo>
                        <a:lnTo>
                          <a:pt x="4377" y="1216"/>
                        </a:lnTo>
                        <a:lnTo>
                          <a:pt x="4377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48" name="Google Shape;861;p32"/>
                  <p:cNvSpPr/>
                  <p:nvPr/>
                </p:nvSpPr>
                <p:spPr>
                  <a:xfrm>
                    <a:off x="6668010" y="4000810"/>
                    <a:ext cx="89772" cy="727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55" h="4013" extrusionOk="0">
                        <a:moveTo>
                          <a:pt x="0" y="0"/>
                        </a:moveTo>
                        <a:lnTo>
                          <a:pt x="0" y="4013"/>
                        </a:lnTo>
                        <a:lnTo>
                          <a:pt x="4955" y="4013"/>
                        </a:lnTo>
                        <a:lnTo>
                          <a:pt x="4955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49" name="Google Shape;862;p32"/>
                  <p:cNvSpPr/>
                  <p:nvPr/>
                </p:nvSpPr>
                <p:spPr>
                  <a:xfrm>
                    <a:off x="6783092" y="3450110"/>
                    <a:ext cx="71057" cy="5826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22" h="32160" extrusionOk="0">
                        <a:moveTo>
                          <a:pt x="1" y="1"/>
                        </a:moveTo>
                        <a:lnTo>
                          <a:pt x="1" y="32159"/>
                        </a:lnTo>
                        <a:lnTo>
                          <a:pt x="3922" y="32159"/>
                        </a:lnTo>
                        <a:lnTo>
                          <a:pt x="3922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50" name="Google Shape;863;p32"/>
                  <p:cNvSpPr/>
                  <p:nvPr/>
                </p:nvSpPr>
                <p:spPr>
                  <a:xfrm>
                    <a:off x="6779233" y="3428641"/>
                    <a:ext cx="79318" cy="22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78" h="1217" extrusionOk="0">
                        <a:moveTo>
                          <a:pt x="1" y="0"/>
                        </a:moveTo>
                        <a:lnTo>
                          <a:pt x="1" y="1216"/>
                        </a:lnTo>
                        <a:lnTo>
                          <a:pt x="4378" y="1216"/>
                        </a:lnTo>
                        <a:lnTo>
                          <a:pt x="4378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51" name="Google Shape;864;p32"/>
                  <p:cNvSpPr/>
                  <p:nvPr/>
                </p:nvSpPr>
                <p:spPr>
                  <a:xfrm>
                    <a:off x="6773744" y="3357602"/>
                    <a:ext cx="89772" cy="721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55" h="3983" extrusionOk="0">
                        <a:moveTo>
                          <a:pt x="0" y="0"/>
                        </a:moveTo>
                        <a:lnTo>
                          <a:pt x="0" y="3982"/>
                        </a:lnTo>
                        <a:lnTo>
                          <a:pt x="4955" y="3982"/>
                        </a:lnTo>
                        <a:lnTo>
                          <a:pt x="4955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52" name="Google Shape;865;p32"/>
                  <p:cNvSpPr/>
                  <p:nvPr/>
                </p:nvSpPr>
                <p:spPr>
                  <a:xfrm>
                    <a:off x="6779233" y="3979884"/>
                    <a:ext cx="79318" cy="22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78" h="1217" extrusionOk="0">
                        <a:moveTo>
                          <a:pt x="1" y="0"/>
                        </a:moveTo>
                        <a:lnTo>
                          <a:pt x="1" y="1216"/>
                        </a:lnTo>
                        <a:lnTo>
                          <a:pt x="4378" y="1216"/>
                        </a:lnTo>
                        <a:lnTo>
                          <a:pt x="4378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53" name="Google Shape;866;p32"/>
                  <p:cNvSpPr/>
                  <p:nvPr/>
                </p:nvSpPr>
                <p:spPr>
                  <a:xfrm>
                    <a:off x="6773744" y="4000810"/>
                    <a:ext cx="89772" cy="727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55" h="4013" extrusionOk="0">
                        <a:moveTo>
                          <a:pt x="0" y="0"/>
                        </a:moveTo>
                        <a:lnTo>
                          <a:pt x="0" y="4013"/>
                        </a:lnTo>
                        <a:lnTo>
                          <a:pt x="4955" y="4013"/>
                        </a:lnTo>
                        <a:lnTo>
                          <a:pt x="4955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54" name="Google Shape;867;p32"/>
                  <p:cNvSpPr/>
                  <p:nvPr/>
                </p:nvSpPr>
                <p:spPr>
                  <a:xfrm>
                    <a:off x="5198753" y="3689660"/>
                    <a:ext cx="68303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769" y="4743"/>
                        </a:lnTo>
                        <a:lnTo>
                          <a:pt x="376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55" name="Google Shape;868;p32"/>
                  <p:cNvSpPr/>
                  <p:nvPr/>
                </p:nvSpPr>
                <p:spPr>
                  <a:xfrm>
                    <a:off x="5129363" y="3467738"/>
                    <a:ext cx="55095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41" h="5290" extrusionOk="0">
                        <a:moveTo>
                          <a:pt x="0" y="0"/>
                        </a:moveTo>
                        <a:lnTo>
                          <a:pt x="0" y="5289"/>
                        </a:lnTo>
                        <a:lnTo>
                          <a:pt x="3040" y="5289"/>
                        </a:lnTo>
                        <a:lnTo>
                          <a:pt x="304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56" name="Google Shape;869;p32"/>
                  <p:cNvSpPr/>
                  <p:nvPr/>
                </p:nvSpPr>
                <p:spPr>
                  <a:xfrm>
                    <a:off x="5129363" y="3583926"/>
                    <a:ext cx="55095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41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040" y="4743"/>
                        </a:lnTo>
                        <a:lnTo>
                          <a:pt x="304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57" name="Google Shape;870;p32"/>
                  <p:cNvSpPr/>
                  <p:nvPr/>
                </p:nvSpPr>
                <p:spPr>
                  <a:xfrm>
                    <a:off x="5198753" y="3583926"/>
                    <a:ext cx="68303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769" y="4743"/>
                        </a:lnTo>
                        <a:lnTo>
                          <a:pt x="376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58" name="Google Shape;871;p32"/>
                  <p:cNvSpPr/>
                  <p:nvPr/>
                </p:nvSpPr>
                <p:spPr>
                  <a:xfrm>
                    <a:off x="5129363" y="3689660"/>
                    <a:ext cx="55095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41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040" y="4743"/>
                        </a:lnTo>
                        <a:lnTo>
                          <a:pt x="304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59" name="Google Shape;872;p32"/>
                  <p:cNvSpPr/>
                  <p:nvPr/>
                </p:nvSpPr>
                <p:spPr>
                  <a:xfrm>
                    <a:off x="5198753" y="3467738"/>
                    <a:ext cx="68303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5290" extrusionOk="0">
                        <a:moveTo>
                          <a:pt x="0" y="0"/>
                        </a:moveTo>
                        <a:lnTo>
                          <a:pt x="0" y="5289"/>
                        </a:lnTo>
                        <a:lnTo>
                          <a:pt x="3769" y="5289"/>
                        </a:lnTo>
                        <a:lnTo>
                          <a:pt x="376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60" name="Google Shape;873;p32"/>
                  <p:cNvSpPr/>
                  <p:nvPr/>
                </p:nvSpPr>
                <p:spPr>
                  <a:xfrm>
                    <a:off x="5129363" y="3795955"/>
                    <a:ext cx="55095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41" h="6080" extrusionOk="0">
                        <a:moveTo>
                          <a:pt x="0" y="0"/>
                        </a:moveTo>
                        <a:lnTo>
                          <a:pt x="0" y="6079"/>
                        </a:lnTo>
                        <a:lnTo>
                          <a:pt x="3040" y="6079"/>
                        </a:lnTo>
                        <a:lnTo>
                          <a:pt x="304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61" name="Google Shape;874;p32"/>
                  <p:cNvSpPr/>
                  <p:nvPr/>
                </p:nvSpPr>
                <p:spPr>
                  <a:xfrm>
                    <a:off x="5198753" y="3795955"/>
                    <a:ext cx="68303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6080" extrusionOk="0">
                        <a:moveTo>
                          <a:pt x="0" y="0"/>
                        </a:moveTo>
                        <a:lnTo>
                          <a:pt x="0" y="6079"/>
                        </a:lnTo>
                        <a:lnTo>
                          <a:pt x="3769" y="6079"/>
                        </a:lnTo>
                        <a:lnTo>
                          <a:pt x="376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62" name="Google Shape;875;p32"/>
                  <p:cNvSpPr/>
                  <p:nvPr/>
                </p:nvSpPr>
                <p:spPr>
                  <a:xfrm>
                    <a:off x="5048414" y="3795955"/>
                    <a:ext cx="66654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6080" extrusionOk="0">
                        <a:moveTo>
                          <a:pt x="0" y="0"/>
                        </a:moveTo>
                        <a:lnTo>
                          <a:pt x="0" y="6079"/>
                        </a:lnTo>
                        <a:lnTo>
                          <a:pt x="3678" y="6079"/>
                        </a:lnTo>
                        <a:lnTo>
                          <a:pt x="367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63" name="Google Shape;876;p32"/>
                  <p:cNvSpPr/>
                  <p:nvPr/>
                </p:nvSpPr>
                <p:spPr>
                  <a:xfrm>
                    <a:off x="5048414" y="3689660"/>
                    <a:ext cx="66654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678" y="4743"/>
                        </a:lnTo>
                        <a:lnTo>
                          <a:pt x="3678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64" name="Google Shape;877;p32"/>
                  <p:cNvSpPr/>
                  <p:nvPr/>
                </p:nvSpPr>
                <p:spPr>
                  <a:xfrm>
                    <a:off x="5048414" y="3583926"/>
                    <a:ext cx="66654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678" y="4743"/>
                        </a:lnTo>
                        <a:lnTo>
                          <a:pt x="3678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65" name="Google Shape;878;p32"/>
                  <p:cNvSpPr/>
                  <p:nvPr/>
                </p:nvSpPr>
                <p:spPr>
                  <a:xfrm>
                    <a:off x="5048414" y="3467738"/>
                    <a:ext cx="66654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5290" extrusionOk="0">
                        <a:moveTo>
                          <a:pt x="0" y="0"/>
                        </a:moveTo>
                        <a:lnTo>
                          <a:pt x="0" y="5289"/>
                        </a:lnTo>
                        <a:lnTo>
                          <a:pt x="3678" y="5289"/>
                        </a:lnTo>
                        <a:lnTo>
                          <a:pt x="367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66" name="Google Shape;879;p32"/>
                  <p:cNvSpPr/>
                  <p:nvPr/>
                </p:nvSpPr>
                <p:spPr>
                  <a:xfrm>
                    <a:off x="5460334" y="3689660"/>
                    <a:ext cx="68303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769" y="4743"/>
                        </a:lnTo>
                        <a:lnTo>
                          <a:pt x="376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67" name="Google Shape;880;p32"/>
                  <p:cNvSpPr/>
                  <p:nvPr/>
                </p:nvSpPr>
                <p:spPr>
                  <a:xfrm>
                    <a:off x="5390944" y="3467738"/>
                    <a:ext cx="55639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71" h="5290" extrusionOk="0">
                        <a:moveTo>
                          <a:pt x="0" y="0"/>
                        </a:moveTo>
                        <a:lnTo>
                          <a:pt x="0" y="5289"/>
                        </a:lnTo>
                        <a:lnTo>
                          <a:pt x="3070" y="5289"/>
                        </a:lnTo>
                        <a:lnTo>
                          <a:pt x="307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68" name="Google Shape;881;p32"/>
                  <p:cNvSpPr/>
                  <p:nvPr/>
                </p:nvSpPr>
                <p:spPr>
                  <a:xfrm>
                    <a:off x="5390944" y="3583926"/>
                    <a:ext cx="55639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71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070" y="4743"/>
                        </a:lnTo>
                        <a:lnTo>
                          <a:pt x="307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69" name="Google Shape;882;p32"/>
                  <p:cNvSpPr/>
                  <p:nvPr/>
                </p:nvSpPr>
                <p:spPr>
                  <a:xfrm>
                    <a:off x="5460334" y="3583926"/>
                    <a:ext cx="68303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769" y="4743"/>
                        </a:lnTo>
                        <a:lnTo>
                          <a:pt x="376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70" name="Google Shape;883;p32"/>
                  <p:cNvSpPr/>
                  <p:nvPr/>
                </p:nvSpPr>
                <p:spPr>
                  <a:xfrm>
                    <a:off x="5390944" y="3689660"/>
                    <a:ext cx="55639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71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070" y="4743"/>
                        </a:lnTo>
                        <a:lnTo>
                          <a:pt x="307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71" name="Google Shape;884;p32"/>
                  <p:cNvSpPr/>
                  <p:nvPr/>
                </p:nvSpPr>
                <p:spPr>
                  <a:xfrm>
                    <a:off x="5460334" y="3467738"/>
                    <a:ext cx="68303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5290" extrusionOk="0">
                        <a:moveTo>
                          <a:pt x="0" y="0"/>
                        </a:moveTo>
                        <a:lnTo>
                          <a:pt x="0" y="5289"/>
                        </a:lnTo>
                        <a:lnTo>
                          <a:pt x="3769" y="5289"/>
                        </a:lnTo>
                        <a:lnTo>
                          <a:pt x="376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72" name="Google Shape;885;p32"/>
                  <p:cNvSpPr/>
                  <p:nvPr/>
                </p:nvSpPr>
                <p:spPr>
                  <a:xfrm>
                    <a:off x="5390944" y="3795955"/>
                    <a:ext cx="55639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71" h="6080" extrusionOk="0">
                        <a:moveTo>
                          <a:pt x="0" y="0"/>
                        </a:moveTo>
                        <a:lnTo>
                          <a:pt x="0" y="6079"/>
                        </a:lnTo>
                        <a:lnTo>
                          <a:pt x="3070" y="6079"/>
                        </a:lnTo>
                        <a:lnTo>
                          <a:pt x="307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73" name="Google Shape;886;p32"/>
                  <p:cNvSpPr/>
                  <p:nvPr/>
                </p:nvSpPr>
                <p:spPr>
                  <a:xfrm>
                    <a:off x="5460334" y="3795955"/>
                    <a:ext cx="68303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6080" extrusionOk="0">
                        <a:moveTo>
                          <a:pt x="0" y="0"/>
                        </a:moveTo>
                        <a:lnTo>
                          <a:pt x="0" y="6079"/>
                        </a:lnTo>
                        <a:lnTo>
                          <a:pt x="3769" y="6079"/>
                        </a:lnTo>
                        <a:lnTo>
                          <a:pt x="376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74" name="Google Shape;887;p32"/>
                  <p:cNvSpPr/>
                  <p:nvPr/>
                </p:nvSpPr>
                <p:spPr>
                  <a:xfrm>
                    <a:off x="5309995" y="3795955"/>
                    <a:ext cx="66654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6080" extrusionOk="0">
                        <a:moveTo>
                          <a:pt x="0" y="0"/>
                        </a:moveTo>
                        <a:lnTo>
                          <a:pt x="0" y="6079"/>
                        </a:lnTo>
                        <a:lnTo>
                          <a:pt x="3678" y="6079"/>
                        </a:lnTo>
                        <a:lnTo>
                          <a:pt x="367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75" name="Google Shape;888;p32"/>
                  <p:cNvSpPr/>
                  <p:nvPr/>
                </p:nvSpPr>
                <p:spPr>
                  <a:xfrm>
                    <a:off x="5309995" y="3689660"/>
                    <a:ext cx="66654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678" y="4743"/>
                        </a:lnTo>
                        <a:lnTo>
                          <a:pt x="3678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76" name="Google Shape;889;p32"/>
                  <p:cNvSpPr/>
                  <p:nvPr/>
                </p:nvSpPr>
                <p:spPr>
                  <a:xfrm>
                    <a:off x="5309995" y="3583926"/>
                    <a:ext cx="66654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678" y="4743"/>
                        </a:lnTo>
                        <a:lnTo>
                          <a:pt x="3678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77" name="Google Shape;890;p32"/>
                  <p:cNvSpPr/>
                  <p:nvPr/>
                </p:nvSpPr>
                <p:spPr>
                  <a:xfrm>
                    <a:off x="5309995" y="3467738"/>
                    <a:ext cx="66654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5290" extrusionOk="0">
                        <a:moveTo>
                          <a:pt x="0" y="0"/>
                        </a:moveTo>
                        <a:lnTo>
                          <a:pt x="0" y="5289"/>
                        </a:lnTo>
                        <a:lnTo>
                          <a:pt x="3678" y="5289"/>
                        </a:lnTo>
                        <a:lnTo>
                          <a:pt x="367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78" name="Google Shape;891;p32"/>
                  <p:cNvSpPr/>
                  <p:nvPr/>
                </p:nvSpPr>
                <p:spPr>
                  <a:xfrm>
                    <a:off x="5722458" y="3689660"/>
                    <a:ext cx="68303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770" y="4743"/>
                        </a:lnTo>
                        <a:lnTo>
                          <a:pt x="377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79" name="Google Shape;892;p32"/>
                  <p:cNvSpPr/>
                  <p:nvPr/>
                </p:nvSpPr>
                <p:spPr>
                  <a:xfrm>
                    <a:off x="5652524" y="3467738"/>
                    <a:ext cx="55639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71" h="5290" extrusionOk="0">
                        <a:moveTo>
                          <a:pt x="0" y="0"/>
                        </a:moveTo>
                        <a:lnTo>
                          <a:pt x="0" y="5289"/>
                        </a:lnTo>
                        <a:lnTo>
                          <a:pt x="3070" y="5289"/>
                        </a:lnTo>
                        <a:lnTo>
                          <a:pt x="307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80" name="Google Shape;893;p32"/>
                  <p:cNvSpPr/>
                  <p:nvPr/>
                </p:nvSpPr>
                <p:spPr>
                  <a:xfrm>
                    <a:off x="5652524" y="3583926"/>
                    <a:ext cx="55639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71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070" y="4743"/>
                        </a:lnTo>
                        <a:lnTo>
                          <a:pt x="307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81" name="Google Shape;894;p32"/>
                  <p:cNvSpPr/>
                  <p:nvPr/>
                </p:nvSpPr>
                <p:spPr>
                  <a:xfrm>
                    <a:off x="5722458" y="3583926"/>
                    <a:ext cx="68303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770" y="4743"/>
                        </a:lnTo>
                        <a:lnTo>
                          <a:pt x="377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82" name="Google Shape;895;p32"/>
                  <p:cNvSpPr/>
                  <p:nvPr/>
                </p:nvSpPr>
                <p:spPr>
                  <a:xfrm>
                    <a:off x="5652524" y="3689660"/>
                    <a:ext cx="55639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71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070" y="4743"/>
                        </a:lnTo>
                        <a:lnTo>
                          <a:pt x="307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83" name="Google Shape;896;p32"/>
                  <p:cNvSpPr/>
                  <p:nvPr/>
                </p:nvSpPr>
                <p:spPr>
                  <a:xfrm>
                    <a:off x="5722458" y="3467738"/>
                    <a:ext cx="68303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5290" extrusionOk="0">
                        <a:moveTo>
                          <a:pt x="1" y="0"/>
                        </a:moveTo>
                        <a:lnTo>
                          <a:pt x="1" y="5289"/>
                        </a:lnTo>
                        <a:lnTo>
                          <a:pt x="3770" y="5289"/>
                        </a:lnTo>
                        <a:lnTo>
                          <a:pt x="377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84" name="Google Shape;897;p32"/>
                  <p:cNvSpPr/>
                  <p:nvPr/>
                </p:nvSpPr>
                <p:spPr>
                  <a:xfrm>
                    <a:off x="5652524" y="3795955"/>
                    <a:ext cx="55639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71" h="6080" extrusionOk="0">
                        <a:moveTo>
                          <a:pt x="0" y="0"/>
                        </a:moveTo>
                        <a:lnTo>
                          <a:pt x="0" y="6079"/>
                        </a:lnTo>
                        <a:lnTo>
                          <a:pt x="3070" y="6079"/>
                        </a:lnTo>
                        <a:lnTo>
                          <a:pt x="307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85" name="Google Shape;898;p32"/>
                  <p:cNvSpPr/>
                  <p:nvPr/>
                </p:nvSpPr>
                <p:spPr>
                  <a:xfrm>
                    <a:off x="5722458" y="3795955"/>
                    <a:ext cx="68303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6080" extrusionOk="0">
                        <a:moveTo>
                          <a:pt x="1" y="0"/>
                        </a:moveTo>
                        <a:lnTo>
                          <a:pt x="1" y="6079"/>
                        </a:lnTo>
                        <a:lnTo>
                          <a:pt x="3770" y="6079"/>
                        </a:lnTo>
                        <a:lnTo>
                          <a:pt x="377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86" name="Google Shape;899;p32"/>
                  <p:cNvSpPr/>
                  <p:nvPr/>
                </p:nvSpPr>
                <p:spPr>
                  <a:xfrm>
                    <a:off x="5572119" y="3795955"/>
                    <a:ext cx="66654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6080" extrusionOk="0">
                        <a:moveTo>
                          <a:pt x="1" y="0"/>
                        </a:moveTo>
                        <a:lnTo>
                          <a:pt x="1" y="6079"/>
                        </a:lnTo>
                        <a:lnTo>
                          <a:pt x="3678" y="6079"/>
                        </a:lnTo>
                        <a:lnTo>
                          <a:pt x="367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87" name="Google Shape;900;p32"/>
                  <p:cNvSpPr/>
                  <p:nvPr/>
                </p:nvSpPr>
                <p:spPr>
                  <a:xfrm>
                    <a:off x="5572119" y="3689660"/>
                    <a:ext cx="66654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678" y="4743"/>
                        </a:lnTo>
                        <a:lnTo>
                          <a:pt x="3678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88" name="Google Shape;901;p32"/>
                  <p:cNvSpPr/>
                  <p:nvPr/>
                </p:nvSpPr>
                <p:spPr>
                  <a:xfrm>
                    <a:off x="5572119" y="3583926"/>
                    <a:ext cx="66654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678" y="4743"/>
                        </a:lnTo>
                        <a:lnTo>
                          <a:pt x="3678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89" name="Google Shape;902;p32"/>
                  <p:cNvSpPr/>
                  <p:nvPr/>
                </p:nvSpPr>
                <p:spPr>
                  <a:xfrm>
                    <a:off x="5572119" y="3467738"/>
                    <a:ext cx="66654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5290" extrusionOk="0">
                        <a:moveTo>
                          <a:pt x="1" y="0"/>
                        </a:moveTo>
                        <a:lnTo>
                          <a:pt x="1" y="5289"/>
                        </a:lnTo>
                        <a:lnTo>
                          <a:pt x="3678" y="5289"/>
                        </a:lnTo>
                        <a:lnTo>
                          <a:pt x="367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90" name="Google Shape;903;p32"/>
                  <p:cNvSpPr/>
                  <p:nvPr/>
                </p:nvSpPr>
                <p:spPr>
                  <a:xfrm>
                    <a:off x="5013719" y="3421484"/>
                    <a:ext cx="806790" cy="5193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531" h="28664" fill="none" extrusionOk="0">
                        <a:moveTo>
                          <a:pt x="0" y="0"/>
                        </a:moveTo>
                        <a:lnTo>
                          <a:pt x="44530" y="0"/>
                        </a:lnTo>
                        <a:lnTo>
                          <a:pt x="44530" y="28663"/>
                        </a:lnTo>
                        <a:lnTo>
                          <a:pt x="0" y="28663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91" name="Google Shape;904;p32"/>
                  <p:cNvSpPr/>
                  <p:nvPr/>
                </p:nvSpPr>
                <p:spPr>
                  <a:xfrm>
                    <a:off x="7147653" y="3689660"/>
                    <a:ext cx="68303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770" y="4743"/>
                        </a:lnTo>
                        <a:lnTo>
                          <a:pt x="377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92" name="Google Shape;905;p32"/>
                  <p:cNvSpPr/>
                  <p:nvPr/>
                </p:nvSpPr>
                <p:spPr>
                  <a:xfrm>
                    <a:off x="7078263" y="3467738"/>
                    <a:ext cx="55639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71" h="5290" extrusionOk="0">
                        <a:moveTo>
                          <a:pt x="1" y="0"/>
                        </a:moveTo>
                        <a:lnTo>
                          <a:pt x="1" y="5289"/>
                        </a:lnTo>
                        <a:lnTo>
                          <a:pt x="3071" y="5289"/>
                        </a:lnTo>
                        <a:lnTo>
                          <a:pt x="3071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93" name="Google Shape;906;p32"/>
                  <p:cNvSpPr/>
                  <p:nvPr/>
                </p:nvSpPr>
                <p:spPr>
                  <a:xfrm>
                    <a:off x="7078263" y="3583926"/>
                    <a:ext cx="55639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71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071" y="4743"/>
                        </a:lnTo>
                        <a:lnTo>
                          <a:pt x="3071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94" name="Google Shape;907;p32"/>
                  <p:cNvSpPr/>
                  <p:nvPr/>
                </p:nvSpPr>
                <p:spPr>
                  <a:xfrm>
                    <a:off x="7147653" y="3583926"/>
                    <a:ext cx="68303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770" y="4743"/>
                        </a:lnTo>
                        <a:lnTo>
                          <a:pt x="377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95" name="Google Shape;908;p32"/>
                  <p:cNvSpPr/>
                  <p:nvPr/>
                </p:nvSpPr>
                <p:spPr>
                  <a:xfrm>
                    <a:off x="7078263" y="3689660"/>
                    <a:ext cx="55639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71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071" y="4743"/>
                        </a:lnTo>
                        <a:lnTo>
                          <a:pt x="3071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96" name="Google Shape;909;p32"/>
                  <p:cNvSpPr/>
                  <p:nvPr/>
                </p:nvSpPr>
                <p:spPr>
                  <a:xfrm>
                    <a:off x="7147653" y="3467738"/>
                    <a:ext cx="68303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5290" extrusionOk="0">
                        <a:moveTo>
                          <a:pt x="1" y="0"/>
                        </a:moveTo>
                        <a:lnTo>
                          <a:pt x="1" y="5289"/>
                        </a:lnTo>
                        <a:lnTo>
                          <a:pt x="3770" y="5289"/>
                        </a:lnTo>
                        <a:lnTo>
                          <a:pt x="377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97" name="Google Shape;910;p32"/>
                  <p:cNvSpPr/>
                  <p:nvPr/>
                </p:nvSpPr>
                <p:spPr>
                  <a:xfrm>
                    <a:off x="7078263" y="3795955"/>
                    <a:ext cx="55639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71" h="6080" extrusionOk="0">
                        <a:moveTo>
                          <a:pt x="1" y="0"/>
                        </a:moveTo>
                        <a:lnTo>
                          <a:pt x="1" y="6079"/>
                        </a:lnTo>
                        <a:lnTo>
                          <a:pt x="3071" y="6079"/>
                        </a:lnTo>
                        <a:lnTo>
                          <a:pt x="3071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98" name="Google Shape;911;p32"/>
                  <p:cNvSpPr/>
                  <p:nvPr/>
                </p:nvSpPr>
                <p:spPr>
                  <a:xfrm>
                    <a:off x="7147653" y="3795955"/>
                    <a:ext cx="68303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6080" extrusionOk="0">
                        <a:moveTo>
                          <a:pt x="1" y="0"/>
                        </a:moveTo>
                        <a:lnTo>
                          <a:pt x="1" y="6079"/>
                        </a:lnTo>
                        <a:lnTo>
                          <a:pt x="3770" y="6079"/>
                        </a:lnTo>
                        <a:lnTo>
                          <a:pt x="377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399" name="Google Shape;912;p32"/>
                  <p:cNvSpPr/>
                  <p:nvPr/>
                </p:nvSpPr>
                <p:spPr>
                  <a:xfrm>
                    <a:off x="6997314" y="3795955"/>
                    <a:ext cx="67198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9" h="6080" extrusionOk="0">
                        <a:moveTo>
                          <a:pt x="1" y="0"/>
                        </a:moveTo>
                        <a:lnTo>
                          <a:pt x="1" y="6079"/>
                        </a:lnTo>
                        <a:lnTo>
                          <a:pt x="3709" y="6079"/>
                        </a:lnTo>
                        <a:lnTo>
                          <a:pt x="370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00" name="Google Shape;913;p32"/>
                  <p:cNvSpPr/>
                  <p:nvPr/>
                </p:nvSpPr>
                <p:spPr>
                  <a:xfrm>
                    <a:off x="6997314" y="3689660"/>
                    <a:ext cx="67198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9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709" y="4743"/>
                        </a:lnTo>
                        <a:lnTo>
                          <a:pt x="370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01" name="Google Shape;914;p32"/>
                  <p:cNvSpPr/>
                  <p:nvPr/>
                </p:nvSpPr>
                <p:spPr>
                  <a:xfrm>
                    <a:off x="6997314" y="3583926"/>
                    <a:ext cx="67198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9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709" y="4743"/>
                        </a:lnTo>
                        <a:lnTo>
                          <a:pt x="370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02" name="Google Shape;915;p32"/>
                  <p:cNvSpPr/>
                  <p:nvPr/>
                </p:nvSpPr>
                <p:spPr>
                  <a:xfrm>
                    <a:off x="6997314" y="3467738"/>
                    <a:ext cx="67198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9" h="5290" extrusionOk="0">
                        <a:moveTo>
                          <a:pt x="1" y="0"/>
                        </a:moveTo>
                        <a:lnTo>
                          <a:pt x="1" y="5289"/>
                        </a:lnTo>
                        <a:lnTo>
                          <a:pt x="3709" y="5289"/>
                        </a:lnTo>
                        <a:lnTo>
                          <a:pt x="370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03" name="Google Shape;916;p32"/>
                  <p:cNvSpPr/>
                  <p:nvPr/>
                </p:nvSpPr>
                <p:spPr>
                  <a:xfrm>
                    <a:off x="7409795" y="3689660"/>
                    <a:ext cx="67741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39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739" y="4743"/>
                        </a:lnTo>
                        <a:lnTo>
                          <a:pt x="373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04" name="Google Shape;917;p32"/>
                  <p:cNvSpPr/>
                  <p:nvPr/>
                </p:nvSpPr>
                <p:spPr>
                  <a:xfrm>
                    <a:off x="7340405" y="3467738"/>
                    <a:ext cx="55077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40" h="5290" extrusionOk="0">
                        <a:moveTo>
                          <a:pt x="0" y="0"/>
                        </a:moveTo>
                        <a:lnTo>
                          <a:pt x="0" y="5289"/>
                        </a:lnTo>
                        <a:lnTo>
                          <a:pt x="3040" y="5289"/>
                        </a:lnTo>
                        <a:lnTo>
                          <a:pt x="304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05" name="Google Shape;918;p32"/>
                  <p:cNvSpPr/>
                  <p:nvPr/>
                </p:nvSpPr>
                <p:spPr>
                  <a:xfrm>
                    <a:off x="7340405" y="3583926"/>
                    <a:ext cx="55077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40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040" y="4743"/>
                        </a:lnTo>
                        <a:lnTo>
                          <a:pt x="304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06" name="Google Shape;919;p32"/>
                  <p:cNvSpPr/>
                  <p:nvPr/>
                </p:nvSpPr>
                <p:spPr>
                  <a:xfrm>
                    <a:off x="7409795" y="3583926"/>
                    <a:ext cx="67741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39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739" y="4743"/>
                        </a:lnTo>
                        <a:lnTo>
                          <a:pt x="373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07" name="Google Shape;920;p32"/>
                  <p:cNvSpPr/>
                  <p:nvPr/>
                </p:nvSpPr>
                <p:spPr>
                  <a:xfrm>
                    <a:off x="7340405" y="3689660"/>
                    <a:ext cx="55077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40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040" y="4743"/>
                        </a:lnTo>
                        <a:lnTo>
                          <a:pt x="304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08" name="Google Shape;921;p32"/>
                  <p:cNvSpPr/>
                  <p:nvPr/>
                </p:nvSpPr>
                <p:spPr>
                  <a:xfrm>
                    <a:off x="7409795" y="3467738"/>
                    <a:ext cx="67741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39" h="5290" extrusionOk="0">
                        <a:moveTo>
                          <a:pt x="0" y="0"/>
                        </a:moveTo>
                        <a:lnTo>
                          <a:pt x="0" y="5289"/>
                        </a:lnTo>
                        <a:lnTo>
                          <a:pt x="3739" y="5289"/>
                        </a:lnTo>
                        <a:lnTo>
                          <a:pt x="373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09" name="Google Shape;922;p32"/>
                  <p:cNvSpPr/>
                  <p:nvPr/>
                </p:nvSpPr>
                <p:spPr>
                  <a:xfrm>
                    <a:off x="7340405" y="3795955"/>
                    <a:ext cx="55077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40" h="6080" extrusionOk="0">
                        <a:moveTo>
                          <a:pt x="0" y="0"/>
                        </a:moveTo>
                        <a:lnTo>
                          <a:pt x="0" y="6079"/>
                        </a:lnTo>
                        <a:lnTo>
                          <a:pt x="3040" y="6079"/>
                        </a:lnTo>
                        <a:lnTo>
                          <a:pt x="304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10" name="Google Shape;923;p32"/>
                  <p:cNvSpPr/>
                  <p:nvPr/>
                </p:nvSpPr>
                <p:spPr>
                  <a:xfrm>
                    <a:off x="7409795" y="3795955"/>
                    <a:ext cx="67741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39" h="6080" extrusionOk="0">
                        <a:moveTo>
                          <a:pt x="0" y="0"/>
                        </a:moveTo>
                        <a:lnTo>
                          <a:pt x="0" y="6079"/>
                        </a:lnTo>
                        <a:lnTo>
                          <a:pt x="3739" y="6079"/>
                        </a:lnTo>
                        <a:lnTo>
                          <a:pt x="373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11" name="Google Shape;924;p32"/>
                  <p:cNvSpPr/>
                  <p:nvPr/>
                </p:nvSpPr>
                <p:spPr>
                  <a:xfrm>
                    <a:off x="7259456" y="3795955"/>
                    <a:ext cx="66636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8" h="6080" extrusionOk="0">
                        <a:moveTo>
                          <a:pt x="0" y="0"/>
                        </a:moveTo>
                        <a:lnTo>
                          <a:pt x="0" y="6079"/>
                        </a:lnTo>
                        <a:lnTo>
                          <a:pt x="3678" y="6079"/>
                        </a:lnTo>
                        <a:lnTo>
                          <a:pt x="367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12" name="Google Shape;925;p32"/>
                  <p:cNvSpPr/>
                  <p:nvPr/>
                </p:nvSpPr>
                <p:spPr>
                  <a:xfrm>
                    <a:off x="7259456" y="3689660"/>
                    <a:ext cx="66636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8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678" y="4743"/>
                        </a:lnTo>
                        <a:lnTo>
                          <a:pt x="3678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13" name="Google Shape;926;p32"/>
                  <p:cNvSpPr/>
                  <p:nvPr/>
                </p:nvSpPr>
                <p:spPr>
                  <a:xfrm>
                    <a:off x="7259456" y="3583926"/>
                    <a:ext cx="66636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8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678" y="4743"/>
                        </a:lnTo>
                        <a:lnTo>
                          <a:pt x="3678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14" name="Google Shape;927;p32"/>
                  <p:cNvSpPr/>
                  <p:nvPr/>
                </p:nvSpPr>
                <p:spPr>
                  <a:xfrm>
                    <a:off x="7259456" y="3467738"/>
                    <a:ext cx="66636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8" h="5290" extrusionOk="0">
                        <a:moveTo>
                          <a:pt x="0" y="0"/>
                        </a:moveTo>
                        <a:lnTo>
                          <a:pt x="0" y="5289"/>
                        </a:lnTo>
                        <a:lnTo>
                          <a:pt x="3678" y="5289"/>
                        </a:lnTo>
                        <a:lnTo>
                          <a:pt x="367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15" name="Google Shape;928;p32"/>
                  <p:cNvSpPr/>
                  <p:nvPr/>
                </p:nvSpPr>
                <p:spPr>
                  <a:xfrm>
                    <a:off x="7671375" y="3689660"/>
                    <a:ext cx="68303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769" y="4743"/>
                        </a:lnTo>
                        <a:lnTo>
                          <a:pt x="376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16" name="Google Shape;929;p32"/>
                  <p:cNvSpPr/>
                  <p:nvPr/>
                </p:nvSpPr>
                <p:spPr>
                  <a:xfrm>
                    <a:off x="7601985" y="3467738"/>
                    <a:ext cx="55077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40" h="5290" extrusionOk="0">
                        <a:moveTo>
                          <a:pt x="0" y="0"/>
                        </a:moveTo>
                        <a:lnTo>
                          <a:pt x="0" y="5289"/>
                        </a:lnTo>
                        <a:lnTo>
                          <a:pt x="3040" y="5289"/>
                        </a:lnTo>
                        <a:lnTo>
                          <a:pt x="304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17" name="Google Shape;930;p32"/>
                  <p:cNvSpPr/>
                  <p:nvPr/>
                </p:nvSpPr>
                <p:spPr>
                  <a:xfrm>
                    <a:off x="7601985" y="3583926"/>
                    <a:ext cx="55077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40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040" y="4743"/>
                        </a:lnTo>
                        <a:lnTo>
                          <a:pt x="304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18" name="Google Shape;931;p32"/>
                  <p:cNvSpPr/>
                  <p:nvPr/>
                </p:nvSpPr>
                <p:spPr>
                  <a:xfrm>
                    <a:off x="7671375" y="3583926"/>
                    <a:ext cx="68303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769" y="4743"/>
                        </a:lnTo>
                        <a:lnTo>
                          <a:pt x="376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19" name="Google Shape;932;p32"/>
                  <p:cNvSpPr/>
                  <p:nvPr/>
                </p:nvSpPr>
                <p:spPr>
                  <a:xfrm>
                    <a:off x="7601985" y="3689660"/>
                    <a:ext cx="55077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40" h="4743" extrusionOk="0">
                        <a:moveTo>
                          <a:pt x="0" y="1"/>
                        </a:moveTo>
                        <a:lnTo>
                          <a:pt x="0" y="4743"/>
                        </a:lnTo>
                        <a:lnTo>
                          <a:pt x="3040" y="4743"/>
                        </a:lnTo>
                        <a:lnTo>
                          <a:pt x="304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20" name="Google Shape;933;p32"/>
                  <p:cNvSpPr/>
                  <p:nvPr/>
                </p:nvSpPr>
                <p:spPr>
                  <a:xfrm>
                    <a:off x="7671375" y="3467738"/>
                    <a:ext cx="68303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5290" extrusionOk="0">
                        <a:moveTo>
                          <a:pt x="0" y="0"/>
                        </a:moveTo>
                        <a:lnTo>
                          <a:pt x="0" y="5289"/>
                        </a:lnTo>
                        <a:lnTo>
                          <a:pt x="3769" y="5289"/>
                        </a:lnTo>
                        <a:lnTo>
                          <a:pt x="376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21" name="Google Shape;934;p32"/>
                  <p:cNvSpPr/>
                  <p:nvPr/>
                </p:nvSpPr>
                <p:spPr>
                  <a:xfrm>
                    <a:off x="7601985" y="3795955"/>
                    <a:ext cx="55077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40" h="6080" extrusionOk="0">
                        <a:moveTo>
                          <a:pt x="0" y="0"/>
                        </a:moveTo>
                        <a:lnTo>
                          <a:pt x="0" y="6079"/>
                        </a:lnTo>
                        <a:lnTo>
                          <a:pt x="3040" y="6079"/>
                        </a:lnTo>
                        <a:lnTo>
                          <a:pt x="304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22" name="Google Shape;935;p32"/>
                  <p:cNvSpPr/>
                  <p:nvPr/>
                </p:nvSpPr>
                <p:spPr>
                  <a:xfrm>
                    <a:off x="7671375" y="3795955"/>
                    <a:ext cx="68303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70" h="6080" extrusionOk="0">
                        <a:moveTo>
                          <a:pt x="0" y="0"/>
                        </a:moveTo>
                        <a:lnTo>
                          <a:pt x="0" y="6079"/>
                        </a:lnTo>
                        <a:lnTo>
                          <a:pt x="3769" y="6079"/>
                        </a:lnTo>
                        <a:lnTo>
                          <a:pt x="376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23" name="Google Shape;936;p32"/>
                  <p:cNvSpPr/>
                  <p:nvPr/>
                </p:nvSpPr>
                <p:spPr>
                  <a:xfrm>
                    <a:off x="7521018" y="3795955"/>
                    <a:ext cx="66654" cy="1101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6080" extrusionOk="0">
                        <a:moveTo>
                          <a:pt x="1" y="0"/>
                        </a:moveTo>
                        <a:lnTo>
                          <a:pt x="1" y="6079"/>
                        </a:lnTo>
                        <a:lnTo>
                          <a:pt x="3679" y="6079"/>
                        </a:lnTo>
                        <a:lnTo>
                          <a:pt x="367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24" name="Google Shape;937;p32"/>
                  <p:cNvSpPr/>
                  <p:nvPr/>
                </p:nvSpPr>
                <p:spPr>
                  <a:xfrm>
                    <a:off x="7521018" y="3689660"/>
                    <a:ext cx="66654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679" y="4743"/>
                        </a:lnTo>
                        <a:lnTo>
                          <a:pt x="367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25" name="Google Shape;938;p32"/>
                  <p:cNvSpPr/>
                  <p:nvPr/>
                </p:nvSpPr>
                <p:spPr>
                  <a:xfrm>
                    <a:off x="7521018" y="3583926"/>
                    <a:ext cx="66654" cy="85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4743" extrusionOk="0">
                        <a:moveTo>
                          <a:pt x="1" y="1"/>
                        </a:moveTo>
                        <a:lnTo>
                          <a:pt x="1" y="4743"/>
                        </a:lnTo>
                        <a:lnTo>
                          <a:pt x="3679" y="4743"/>
                        </a:lnTo>
                        <a:lnTo>
                          <a:pt x="367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26" name="Google Shape;939;p32"/>
                  <p:cNvSpPr/>
                  <p:nvPr/>
                </p:nvSpPr>
                <p:spPr>
                  <a:xfrm>
                    <a:off x="7521018" y="3467738"/>
                    <a:ext cx="66654" cy="958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9" h="5290" extrusionOk="0">
                        <a:moveTo>
                          <a:pt x="1" y="0"/>
                        </a:moveTo>
                        <a:lnTo>
                          <a:pt x="1" y="5289"/>
                        </a:lnTo>
                        <a:lnTo>
                          <a:pt x="3679" y="5289"/>
                        </a:lnTo>
                        <a:lnTo>
                          <a:pt x="367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427" name="Google Shape;940;p32"/>
                  <p:cNvSpPr/>
                  <p:nvPr/>
                </p:nvSpPr>
                <p:spPr>
                  <a:xfrm>
                    <a:off x="6963180" y="3421484"/>
                    <a:ext cx="806229" cy="5193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500" h="28664" fill="none" extrusionOk="0">
                        <a:moveTo>
                          <a:pt x="0" y="0"/>
                        </a:moveTo>
                        <a:lnTo>
                          <a:pt x="44499" y="0"/>
                        </a:lnTo>
                        <a:lnTo>
                          <a:pt x="44499" y="28663"/>
                        </a:lnTo>
                        <a:lnTo>
                          <a:pt x="0" y="28663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875" cap="rnd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</p:grpSp>
            <p:sp>
              <p:nvSpPr>
                <p:cNvPr id="97" name="Google Shape;941;p32"/>
                <p:cNvSpPr/>
                <p:nvPr/>
              </p:nvSpPr>
              <p:spPr>
                <a:xfrm>
                  <a:off x="4441801" y="2007508"/>
                  <a:ext cx="595052" cy="1908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051" h="22784" fill="none" extrusionOk="0">
                      <a:moveTo>
                        <a:pt x="53038" y="22784"/>
                      </a:moveTo>
                      <a:lnTo>
                        <a:pt x="70217" y="22784"/>
                      </a:lnTo>
                      <a:cubicBezTo>
                        <a:pt x="70217" y="22784"/>
                        <a:pt x="71051" y="20249"/>
                        <a:pt x="68015" y="18581"/>
                      </a:cubicBezTo>
                      <a:cubicBezTo>
                        <a:pt x="64980" y="16913"/>
                        <a:pt x="63579" y="18281"/>
                        <a:pt x="62478" y="16913"/>
                      </a:cubicBezTo>
                      <a:cubicBezTo>
                        <a:pt x="61344" y="15512"/>
                        <a:pt x="65514" y="11909"/>
                        <a:pt x="57208" y="8307"/>
                      </a:cubicBezTo>
                      <a:cubicBezTo>
                        <a:pt x="57208" y="8307"/>
                        <a:pt x="56641" y="501"/>
                        <a:pt x="45266" y="268"/>
                      </a:cubicBezTo>
                      <a:cubicBezTo>
                        <a:pt x="33891" y="1"/>
                        <a:pt x="36927" y="8040"/>
                        <a:pt x="33891" y="10008"/>
                      </a:cubicBezTo>
                      <a:cubicBezTo>
                        <a:pt x="30856" y="11943"/>
                        <a:pt x="29988" y="8874"/>
                        <a:pt x="26953" y="10842"/>
                      </a:cubicBezTo>
                      <a:cubicBezTo>
                        <a:pt x="23884" y="12777"/>
                        <a:pt x="25285" y="16680"/>
                        <a:pt x="22783" y="17213"/>
                      </a:cubicBezTo>
                      <a:cubicBezTo>
                        <a:pt x="20281" y="17747"/>
                        <a:pt x="16946" y="14711"/>
                        <a:pt x="13877" y="16680"/>
                      </a:cubicBezTo>
                      <a:cubicBezTo>
                        <a:pt x="10841" y="18614"/>
                        <a:pt x="10841" y="20282"/>
                        <a:pt x="9440" y="20282"/>
                      </a:cubicBezTo>
                      <a:cubicBezTo>
                        <a:pt x="8039" y="20282"/>
                        <a:pt x="5271" y="19148"/>
                        <a:pt x="3603" y="20282"/>
                      </a:cubicBezTo>
                      <a:cubicBezTo>
                        <a:pt x="1935" y="21383"/>
                        <a:pt x="0" y="22784"/>
                        <a:pt x="0" y="22784"/>
                      </a:cubicBezTo>
                      <a:lnTo>
                        <a:pt x="49502" y="22784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dk1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98" name="Google Shape;942;p32"/>
                <p:cNvSpPr/>
                <p:nvPr/>
              </p:nvSpPr>
              <p:spPr>
                <a:xfrm>
                  <a:off x="4088914" y="2315603"/>
                  <a:ext cx="348902" cy="1119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29" h="12777" fill="none" extrusionOk="0">
                      <a:moveTo>
                        <a:pt x="467" y="12777"/>
                      </a:moveTo>
                      <a:lnTo>
                        <a:pt x="39829" y="12777"/>
                      </a:lnTo>
                      <a:cubicBezTo>
                        <a:pt x="39829" y="12777"/>
                        <a:pt x="38761" y="11976"/>
                        <a:pt x="37794" y="11376"/>
                      </a:cubicBezTo>
                      <a:cubicBezTo>
                        <a:pt x="36860" y="10742"/>
                        <a:pt x="35292" y="11376"/>
                        <a:pt x="34525" y="11376"/>
                      </a:cubicBezTo>
                      <a:cubicBezTo>
                        <a:pt x="33758" y="11376"/>
                        <a:pt x="33724" y="10408"/>
                        <a:pt x="32023" y="9341"/>
                      </a:cubicBezTo>
                      <a:cubicBezTo>
                        <a:pt x="30288" y="8240"/>
                        <a:pt x="28454" y="9941"/>
                        <a:pt x="27053" y="9641"/>
                      </a:cubicBezTo>
                      <a:cubicBezTo>
                        <a:pt x="25652" y="9341"/>
                        <a:pt x="26419" y="7139"/>
                        <a:pt x="24718" y="6072"/>
                      </a:cubicBezTo>
                      <a:cubicBezTo>
                        <a:pt x="23017" y="5004"/>
                        <a:pt x="22550" y="6706"/>
                        <a:pt x="20815" y="5605"/>
                      </a:cubicBezTo>
                      <a:cubicBezTo>
                        <a:pt x="19114" y="4504"/>
                        <a:pt x="20815" y="1"/>
                        <a:pt x="14444" y="134"/>
                      </a:cubicBezTo>
                      <a:cubicBezTo>
                        <a:pt x="8073" y="301"/>
                        <a:pt x="7772" y="4671"/>
                        <a:pt x="7772" y="4671"/>
                      </a:cubicBezTo>
                      <a:cubicBezTo>
                        <a:pt x="3102" y="6672"/>
                        <a:pt x="5437" y="8707"/>
                        <a:pt x="4804" y="9474"/>
                      </a:cubicBezTo>
                      <a:cubicBezTo>
                        <a:pt x="4203" y="10241"/>
                        <a:pt x="3403" y="9474"/>
                        <a:pt x="1701" y="10408"/>
                      </a:cubicBezTo>
                      <a:cubicBezTo>
                        <a:pt x="0" y="11342"/>
                        <a:pt x="467" y="12777"/>
                        <a:pt x="467" y="12777"/>
                      </a:cubicBezTo>
                      <a:close/>
                    </a:path>
                  </a:pathLst>
                </a:custGeom>
                <a:noFill/>
                <a:ln w="10850" cap="flat" cmpd="sng">
                  <a:solidFill>
                    <a:schemeClr val="dk1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95" name="Google Shape;943;p32"/>
              <p:cNvSpPr/>
              <p:nvPr/>
            </p:nvSpPr>
            <p:spPr>
              <a:xfrm>
                <a:off x="5903050" y="2478648"/>
                <a:ext cx="303388" cy="86351"/>
              </a:xfrm>
              <a:custGeom>
                <a:avLst/>
                <a:gdLst/>
                <a:ahLst/>
                <a:cxnLst/>
                <a:rect l="l" t="t" r="r" b="b"/>
                <a:pathLst>
                  <a:path w="71051" h="22784" fill="none" extrusionOk="0">
                    <a:moveTo>
                      <a:pt x="53038" y="22784"/>
                    </a:moveTo>
                    <a:lnTo>
                      <a:pt x="70217" y="22784"/>
                    </a:lnTo>
                    <a:cubicBezTo>
                      <a:pt x="70217" y="22784"/>
                      <a:pt x="71051" y="20249"/>
                      <a:pt x="68015" y="18581"/>
                    </a:cubicBezTo>
                    <a:cubicBezTo>
                      <a:pt x="64980" y="16913"/>
                      <a:pt x="63579" y="18281"/>
                      <a:pt x="62478" y="16913"/>
                    </a:cubicBezTo>
                    <a:cubicBezTo>
                      <a:pt x="61344" y="15512"/>
                      <a:pt x="65514" y="11909"/>
                      <a:pt x="57208" y="8307"/>
                    </a:cubicBezTo>
                    <a:cubicBezTo>
                      <a:pt x="57208" y="8307"/>
                      <a:pt x="56641" y="501"/>
                      <a:pt x="45266" y="268"/>
                    </a:cubicBezTo>
                    <a:cubicBezTo>
                      <a:pt x="33891" y="1"/>
                      <a:pt x="36927" y="8040"/>
                      <a:pt x="33891" y="10008"/>
                    </a:cubicBezTo>
                    <a:cubicBezTo>
                      <a:pt x="30856" y="11943"/>
                      <a:pt x="29988" y="8874"/>
                      <a:pt x="26953" y="10842"/>
                    </a:cubicBezTo>
                    <a:cubicBezTo>
                      <a:pt x="23884" y="12777"/>
                      <a:pt x="25285" y="16680"/>
                      <a:pt x="22783" y="17213"/>
                    </a:cubicBezTo>
                    <a:cubicBezTo>
                      <a:pt x="20281" y="17747"/>
                      <a:pt x="16946" y="14711"/>
                      <a:pt x="13877" y="16680"/>
                    </a:cubicBezTo>
                    <a:cubicBezTo>
                      <a:pt x="10841" y="18614"/>
                      <a:pt x="10841" y="20282"/>
                      <a:pt x="9440" y="20282"/>
                    </a:cubicBezTo>
                    <a:cubicBezTo>
                      <a:pt x="8039" y="20282"/>
                      <a:pt x="5271" y="19148"/>
                      <a:pt x="3603" y="20282"/>
                    </a:cubicBezTo>
                    <a:cubicBezTo>
                      <a:pt x="1935" y="21383"/>
                      <a:pt x="0" y="22784"/>
                      <a:pt x="0" y="22784"/>
                    </a:cubicBezTo>
                    <a:lnTo>
                      <a:pt x="49502" y="22784"/>
                    </a:lnTo>
                  </a:path>
                </a:pathLst>
              </a:custGeom>
              <a:noFill/>
              <a:ln w="10850" cap="flat" cmpd="sng">
                <a:solidFill>
                  <a:schemeClr val="dk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2314563" y="1897860"/>
              <a:ext cx="925561" cy="2577537"/>
              <a:chOff x="942480" y="1883956"/>
              <a:chExt cx="925561" cy="2577537"/>
            </a:xfrm>
          </p:grpSpPr>
          <p:sp>
            <p:nvSpPr>
              <p:cNvPr id="161" name="Google Shape;161;p28"/>
              <p:cNvSpPr/>
              <p:nvPr/>
            </p:nvSpPr>
            <p:spPr>
              <a:xfrm>
                <a:off x="942480" y="1887757"/>
                <a:ext cx="911917" cy="1527113"/>
              </a:xfrm>
              <a:custGeom>
                <a:avLst/>
                <a:gdLst/>
                <a:ahLst/>
                <a:cxnLst/>
                <a:rect l="l" t="t" r="r" b="b"/>
                <a:pathLst>
                  <a:path w="71416" h="107276" extrusionOk="0">
                    <a:moveTo>
                      <a:pt x="42535" y="87"/>
                    </a:moveTo>
                    <a:cubicBezTo>
                      <a:pt x="41198" y="87"/>
                      <a:pt x="38149" y="8443"/>
                      <a:pt x="37925" y="9307"/>
                    </a:cubicBezTo>
                    <a:cubicBezTo>
                      <a:pt x="36424" y="14911"/>
                      <a:pt x="32388" y="26085"/>
                      <a:pt x="32388" y="32490"/>
                    </a:cubicBezTo>
                    <a:cubicBezTo>
                      <a:pt x="32388" y="37961"/>
                      <a:pt x="31587" y="40029"/>
                      <a:pt x="33856" y="43398"/>
                    </a:cubicBezTo>
                    <a:cubicBezTo>
                      <a:pt x="36691" y="47601"/>
                      <a:pt x="35657" y="51203"/>
                      <a:pt x="35657" y="51203"/>
                    </a:cubicBezTo>
                    <a:lnTo>
                      <a:pt x="34923" y="51337"/>
                    </a:lnTo>
                    <a:lnTo>
                      <a:pt x="34323" y="51437"/>
                    </a:lnTo>
                    <a:lnTo>
                      <a:pt x="34056" y="53171"/>
                    </a:lnTo>
                    <a:lnTo>
                      <a:pt x="33856" y="54472"/>
                    </a:lnTo>
                    <a:cubicBezTo>
                      <a:pt x="33856" y="54472"/>
                      <a:pt x="33807" y="54470"/>
                      <a:pt x="33720" y="54470"/>
                    </a:cubicBezTo>
                    <a:cubicBezTo>
                      <a:pt x="33105" y="54470"/>
                      <a:pt x="30566" y="54572"/>
                      <a:pt x="29252" y="56207"/>
                    </a:cubicBezTo>
                    <a:cubicBezTo>
                      <a:pt x="27082" y="55727"/>
                      <a:pt x="24868" y="55490"/>
                      <a:pt x="22654" y="55490"/>
                    </a:cubicBezTo>
                    <a:cubicBezTo>
                      <a:pt x="21022" y="55490"/>
                      <a:pt x="19391" y="55619"/>
                      <a:pt x="17778" y="55873"/>
                    </a:cubicBezTo>
                    <a:cubicBezTo>
                      <a:pt x="11306" y="56841"/>
                      <a:pt x="5769" y="59076"/>
                      <a:pt x="4668" y="60043"/>
                    </a:cubicBezTo>
                    <a:cubicBezTo>
                      <a:pt x="3601" y="61010"/>
                      <a:pt x="2767" y="65414"/>
                      <a:pt x="3567" y="67682"/>
                    </a:cubicBezTo>
                    <a:lnTo>
                      <a:pt x="17744" y="68516"/>
                    </a:lnTo>
                    <a:lnTo>
                      <a:pt x="17744" y="68583"/>
                    </a:lnTo>
                    <a:lnTo>
                      <a:pt x="25750" y="69250"/>
                    </a:lnTo>
                    <a:lnTo>
                      <a:pt x="25750" y="69216"/>
                    </a:lnTo>
                    <a:lnTo>
                      <a:pt x="30120" y="69216"/>
                    </a:lnTo>
                    <a:lnTo>
                      <a:pt x="30186" y="69583"/>
                    </a:lnTo>
                    <a:lnTo>
                      <a:pt x="31020" y="70484"/>
                    </a:lnTo>
                    <a:cubicBezTo>
                      <a:pt x="30020" y="72018"/>
                      <a:pt x="28185" y="73720"/>
                      <a:pt x="27184" y="74887"/>
                    </a:cubicBezTo>
                    <a:cubicBezTo>
                      <a:pt x="26784" y="75354"/>
                      <a:pt x="26284" y="75688"/>
                      <a:pt x="25750" y="75921"/>
                    </a:cubicBezTo>
                    <a:lnTo>
                      <a:pt x="25750" y="75854"/>
                    </a:lnTo>
                    <a:cubicBezTo>
                      <a:pt x="24482" y="77189"/>
                      <a:pt x="22314" y="79324"/>
                      <a:pt x="20580" y="80391"/>
                    </a:cubicBezTo>
                    <a:cubicBezTo>
                      <a:pt x="19279" y="81225"/>
                      <a:pt x="17611" y="82359"/>
                      <a:pt x="16310" y="83260"/>
                    </a:cubicBezTo>
                    <a:cubicBezTo>
                      <a:pt x="14642" y="84561"/>
                      <a:pt x="12007" y="87496"/>
                      <a:pt x="9638" y="91599"/>
                    </a:cubicBezTo>
                    <a:cubicBezTo>
                      <a:pt x="7170" y="95869"/>
                      <a:pt x="2667" y="103174"/>
                      <a:pt x="298" y="106143"/>
                    </a:cubicBezTo>
                    <a:cubicBezTo>
                      <a:pt x="1" y="106973"/>
                      <a:pt x="213" y="107276"/>
                      <a:pt x="682" y="107276"/>
                    </a:cubicBezTo>
                    <a:cubicBezTo>
                      <a:pt x="1945" y="107276"/>
                      <a:pt x="5069" y="105075"/>
                      <a:pt x="5069" y="105075"/>
                    </a:cubicBezTo>
                    <a:cubicBezTo>
                      <a:pt x="5069" y="105075"/>
                      <a:pt x="13441" y="95335"/>
                      <a:pt x="15042" y="93400"/>
                    </a:cubicBezTo>
                    <a:cubicBezTo>
                      <a:pt x="15743" y="92566"/>
                      <a:pt x="25116" y="82192"/>
                      <a:pt x="25116" y="82192"/>
                    </a:cubicBezTo>
                    <a:lnTo>
                      <a:pt x="29853" y="77089"/>
                    </a:lnTo>
                    <a:lnTo>
                      <a:pt x="34656" y="72285"/>
                    </a:lnTo>
                    <a:cubicBezTo>
                      <a:pt x="34957" y="72485"/>
                      <a:pt x="35257" y="72719"/>
                      <a:pt x="35557" y="72919"/>
                    </a:cubicBezTo>
                    <a:cubicBezTo>
                      <a:pt x="35789" y="73062"/>
                      <a:pt x="36041" y="73128"/>
                      <a:pt x="36291" y="73128"/>
                    </a:cubicBezTo>
                    <a:cubicBezTo>
                      <a:pt x="36508" y="73128"/>
                      <a:pt x="36723" y="73079"/>
                      <a:pt x="36925" y="72986"/>
                    </a:cubicBezTo>
                    <a:cubicBezTo>
                      <a:pt x="37658" y="72519"/>
                      <a:pt x="39160" y="69250"/>
                      <a:pt x="39160" y="69250"/>
                    </a:cubicBezTo>
                    <a:lnTo>
                      <a:pt x="41161" y="68716"/>
                    </a:lnTo>
                    <a:lnTo>
                      <a:pt x="41228" y="68716"/>
                    </a:lnTo>
                    <a:lnTo>
                      <a:pt x="42529" y="68382"/>
                    </a:lnTo>
                    <a:lnTo>
                      <a:pt x="43162" y="69116"/>
                    </a:lnTo>
                    <a:lnTo>
                      <a:pt x="70382" y="91432"/>
                    </a:lnTo>
                    <a:lnTo>
                      <a:pt x="71416" y="91466"/>
                    </a:lnTo>
                    <a:lnTo>
                      <a:pt x="71416" y="91466"/>
                    </a:lnTo>
                    <a:lnTo>
                      <a:pt x="70949" y="90131"/>
                    </a:lnTo>
                    <a:lnTo>
                      <a:pt x="68614" y="87263"/>
                    </a:lnTo>
                    <a:lnTo>
                      <a:pt x="63077" y="82726"/>
                    </a:lnTo>
                    <a:cubicBezTo>
                      <a:pt x="63077" y="82726"/>
                      <a:pt x="54804" y="74387"/>
                      <a:pt x="53470" y="71952"/>
                    </a:cubicBezTo>
                    <a:cubicBezTo>
                      <a:pt x="52169" y="69550"/>
                      <a:pt x="50101" y="67649"/>
                      <a:pt x="46398" y="66147"/>
                    </a:cubicBezTo>
                    <a:lnTo>
                      <a:pt x="46265" y="66114"/>
                    </a:lnTo>
                    <a:cubicBezTo>
                      <a:pt x="47299" y="65547"/>
                      <a:pt x="47899" y="64413"/>
                      <a:pt x="47766" y="63245"/>
                    </a:cubicBezTo>
                    <a:cubicBezTo>
                      <a:pt x="47599" y="61144"/>
                      <a:pt x="44297" y="57841"/>
                      <a:pt x="41995" y="56707"/>
                    </a:cubicBezTo>
                    <a:lnTo>
                      <a:pt x="41428" y="51470"/>
                    </a:lnTo>
                    <a:lnTo>
                      <a:pt x="40494" y="51470"/>
                    </a:lnTo>
                    <a:lnTo>
                      <a:pt x="40227" y="48235"/>
                    </a:lnTo>
                    <a:cubicBezTo>
                      <a:pt x="40227" y="48235"/>
                      <a:pt x="40460" y="33858"/>
                      <a:pt x="41228" y="24751"/>
                    </a:cubicBezTo>
                    <a:cubicBezTo>
                      <a:pt x="41995" y="15645"/>
                      <a:pt x="42662" y="11075"/>
                      <a:pt x="43062" y="5537"/>
                    </a:cubicBezTo>
                    <a:cubicBezTo>
                      <a:pt x="43463" y="0"/>
                      <a:pt x="44196" y="1101"/>
                      <a:pt x="42695" y="134"/>
                    </a:cubicBezTo>
                    <a:cubicBezTo>
                      <a:pt x="42645" y="102"/>
                      <a:pt x="42592" y="87"/>
                      <a:pt x="42535" y="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62" name="Google Shape;162;p28"/>
              <p:cNvSpPr/>
              <p:nvPr/>
            </p:nvSpPr>
            <p:spPr>
              <a:xfrm>
                <a:off x="1164793" y="2985614"/>
                <a:ext cx="182738" cy="1290194"/>
              </a:xfrm>
              <a:custGeom>
                <a:avLst/>
                <a:gdLst/>
                <a:ahLst/>
                <a:cxnLst/>
                <a:rect l="l" t="t" r="r" b="b"/>
                <a:pathLst>
                  <a:path w="14311" h="90633" extrusionOk="0">
                    <a:moveTo>
                      <a:pt x="12443" y="1"/>
                    </a:moveTo>
                    <a:lnTo>
                      <a:pt x="3570" y="9875"/>
                    </a:lnTo>
                    <a:lnTo>
                      <a:pt x="2703" y="29155"/>
                    </a:lnTo>
                    <a:lnTo>
                      <a:pt x="1402" y="59177"/>
                    </a:lnTo>
                    <a:lnTo>
                      <a:pt x="1" y="90633"/>
                    </a:lnTo>
                    <a:lnTo>
                      <a:pt x="14311" y="90633"/>
                    </a:lnTo>
                    <a:lnTo>
                      <a:pt x="12443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63" name="Google Shape;163;p28"/>
              <p:cNvSpPr/>
              <p:nvPr/>
            </p:nvSpPr>
            <p:spPr>
              <a:xfrm>
                <a:off x="1203126" y="2867859"/>
                <a:ext cx="120553" cy="208946"/>
              </a:xfrm>
              <a:custGeom>
                <a:avLst/>
                <a:gdLst/>
                <a:ahLst/>
                <a:cxnLst/>
                <a:rect l="l" t="t" r="r" b="b"/>
                <a:pathLst>
                  <a:path w="9441" h="14678" extrusionOk="0">
                    <a:moveTo>
                      <a:pt x="1469" y="0"/>
                    </a:moveTo>
                    <a:lnTo>
                      <a:pt x="835" y="14044"/>
                    </a:lnTo>
                    <a:cubicBezTo>
                      <a:pt x="835" y="14044"/>
                      <a:pt x="535" y="14277"/>
                      <a:pt x="1" y="14678"/>
                    </a:cubicBezTo>
                    <a:cubicBezTo>
                      <a:pt x="1302" y="13810"/>
                      <a:pt x="2970" y="12676"/>
                      <a:pt x="4271" y="11842"/>
                    </a:cubicBezTo>
                    <a:cubicBezTo>
                      <a:pt x="6005" y="10741"/>
                      <a:pt x="8173" y="8607"/>
                      <a:pt x="9441" y="7306"/>
                    </a:cubicBezTo>
                    <a:lnTo>
                      <a:pt x="9441" y="668"/>
                    </a:lnTo>
                    <a:lnTo>
                      <a:pt x="146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64" name="Google Shape;164;p28"/>
              <p:cNvSpPr/>
              <p:nvPr/>
            </p:nvSpPr>
            <p:spPr>
              <a:xfrm>
                <a:off x="1288757" y="2664048"/>
                <a:ext cx="215529" cy="264037"/>
              </a:xfrm>
              <a:custGeom>
                <a:avLst/>
                <a:gdLst/>
                <a:ahLst/>
                <a:cxnLst/>
                <a:rect l="l" t="t" r="r" b="b"/>
                <a:pathLst>
                  <a:path w="16879" h="18548" extrusionOk="0">
                    <a:moveTo>
                      <a:pt x="7000" y="1"/>
                    </a:moveTo>
                    <a:cubicBezTo>
                      <a:pt x="1173" y="1"/>
                      <a:pt x="1" y="5104"/>
                      <a:pt x="266" y="7879"/>
                    </a:cubicBezTo>
                    <a:cubicBezTo>
                      <a:pt x="600" y="10982"/>
                      <a:pt x="2601" y="13117"/>
                      <a:pt x="2535" y="13450"/>
                    </a:cubicBezTo>
                    <a:cubicBezTo>
                      <a:pt x="2501" y="13784"/>
                      <a:pt x="3902" y="16085"/>
                      <a:pt x="3902" y="16085"/>
                    </a:cubicBezTo>
                    <a:lnTo>
                      <a:pt x="5137" y="14217"/>
                    </a:lnTo>
                    <a:cubicBezTo>
                      <a:pt x="5324" y="14200"/>
                      <a:pt x="5501" y="14192"/>
                      <a:pt x="5670" y="14192"/>
                    </a:cubicBezTo>
                    <a:cubicBezTo>
                      <a:pt x="8479" y="14192"/>
                      <a:pt x="8806" y="16419"/>
                      <a:pt x="8806" y="16419"/>
                    </a:cubicBezTo>
                    <a:lnTo>
                      <a:pt x="7472" y="18053"/>
                    </a:lnTo>
                    <a:cubicBezTo>
                      <a:pt x="7757" y="18209"/>
                      <a:pt x="8751" y="18547"/>
                      <a:pt x="9382" y="18547"/>
                    </a:cubicBezTo>
                    <a:cubicBezTo>
                      <a:pt x="9561" y="18547"/>
                      <a:pt x="9711" y="18520"/>
                      <a:pt x="9807" y="18454"/>
                    </a:cubicBezTo>
                    <a:cubicBezTo>
                      <a:pt x="10540" y="18020"/>
                      <a:pt x="12042" y="14718"/>
                      <a:pt x="12042" y="14718"/>
                    </a:cubicBezTo>
                    <a:lnTo>
                      <a:pt x="14043" y="14217"/>
                    </a:lnTo>
                    <a:lnTo>
                      <a:pt x="14110" y="14217"/>
                    </a:lnTo>
                    <a:lnTo>
                      <a:pt x="15110" y="13950"/>
                    </a:lnTo>
                    <a:lnTo>
                      <a:pt x="15978" y="13584"/>
                    </a:lnTo>
                    <a:lnTo>
                      <a:pt x="16878" y="13083"/>
                    </a:lnTo>
                    <a:cubicBezTo>
                      <a:pt x="11174" y="12149"/>
                      <a:pt x="4836" y="9080"/>
                      <a:pt x="5870" y="4811"/>
                    </a:cubicBezTo>
                    <a:cubicBezTo>
                      <a:pt x="6938" y="541"/>
                      <a:pt x="9506" y="274"/>
                      <a:pt x="9506" y="274"/>
                    </a:cubicBezTo>
                    <a:cubicBezTo>
                      <a:pt x="8588" y="87"/>
                      <a:pt x="7755" y="1"/>
                      <a:pt x="70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65" name="Google Shape;165;p28"/>
              <p:cNvSpPr/>
              <p:nvPr/>
            </p:nvSpPr>
            <p:spPr>
              <a:xfrm>
                <a:off x="1275119" y="2768138"/>
                <a:ext cx="55801" cy="252635"/>
              </a:xfrm>
              <a:custGeom>
                <a:avLst/>
                <a:gdLst/>
                <a:ahLst/>
                <a:cxnLst/>
                <a:rect l="l" t="t" r="r" b="b"/>
                <a:pathLst>
                  <a:path w="4370" h="17747" extrusionOk="0">
                    <a:moveTo>
                      <a:pt x="0" y="0"/>
                    </a:moveTo>
                    <a:lnTo>
                      <a:pt x="0" y="1034"/>
                    </a:lnTo>
                    <a:cubicBezTo>
                      <a:pt x="167" y="1368"/>
                      <a:pt x="134" y="7939"/>
                      <a:pt x="34" y="17746"/>
                    </a:cubicBezTo>
                    <a:cubicBezTo>
                      <a:pt x="1401" y="16679"/>
                      <a:pt x="2735" y="15545"/>
                      <a:pt x="4003" y="14344"/>
                    </a:cubicBezTo>
                    <a:lnTo>
                      <a:pt x="4003" y="7172"/>
                    </a:lnTo>
                    <a:lnTo>
                      <a:pt x="4370" y="43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66" name="Google Shape;166;p28"/>
              <p:cNvSpPr/>
              <p:nvPr/>
            </p:nvSpPr>
            <p:spPr>
              <a:xfrm>
                <a:off x="1256795" y="2991323"/>
                <a:ext cx="90737" cy="1429316"/>
              </a:xfrm>
              <a:custGeom>
                <a:avLst/>
                <a:gdLst/>
                <a:ahLst/>
                <a:cxnLst/>
                <a:rect l="l" t="t" r="r" b="b"/>
                <a:pathLst>
                  <a:path w="7106" h="100406" extrusionOk="0">
                    <a:moveTo>
                      <a:pt x="5205" y="0"/>
                    </a:moveTo>
                    <a:lnTo>
                      <a:pt x="2069" y="3002"/>
                    </a:lnTo>
                    <a:cubicBezTo>
                      <a:pt x="1735" y="32490"/>
                      <a:pt x="168" y="90598"/>
                      <a:pt x="1" y="100405"/>
                    </a:cubicBezTo>
                    <a:lnTo>
                      <a:pt x="7106" y="100405"/>
                    </a:lnTo>
                    <a:lnTo>
                      <a:pt x="520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67" name="Google Shape;167;p28"/>
              <p:cNvSpPr/>
              <p:nvPr/>
            </p:nvSpPr>
            <p:spPr>
              <a:xfrm>
                <a:off x="1480423" y="2827017"/>
                <a:ext cx="384209" cy="365308"/>
              </a:xfrm>
              <a:custGeom>
                <a:avLst/>
                <a:gdLst/>
                <a:ahLst/>
                <a:cxnLst/>
                <a:rect l="l" t="t" r="r" b="b"/>
                <a:pathLst>
                  <a:path w="30089" h="25662" extrusionOk="0">
                    <a:moveTo>
                      <a:pt x="4403" y="1"/>
                    </a:moveTo>
                    <a:cubicBezTo>
                      <a:pt x="3103" y="1035"/>
                      <a:pt x="1601" y="1735"/>
                      <a:pt x="0" y="2035"/>
                    </a:cubicBezTo>
                    <a:lnTo>
                      <a:pt x="534" y="2302"/>
                    </a:lnTo>
                    <a:cubicBezTo>
                      <a:pt x="534" y="2302"/>
                      <a:pt x="27286" y="25661"/>
                      <a:pt x="28942" y="25661"/>
                    </a:cubicBezTo>
                    <a:cubicBezTo>
                      <a:pt x="28960" y="25661"/>
                      <a:pt x="28976" y="25658"/>
                      <a:pt x="28988" y="25652"/>
                    </a:cubicBezTo>
                    <a:cubicBezTo>
                      <a:pt x="30088" y="25085"/>
                      <a:pt x="27587" y="22450"/>
                      <a:pt x="27587" y="22450"/>
                    </a:cubicBezTo>
                    <a:lnTo>
                      <a:pt x="20748" y="15745"/>
                    </a:lnTo>
                    <a:cubicBezTo>
                      <a:pt x="20748" y="15745"/>
                      <a:pt x="13477" y="9574"/>
                      <a:pt x="12209" y="7206"/>
                    </a:cubicBezTo>
                    <a:cubicBezTo>
                      <a:pt x="10908" y="4804"/>
                      <a:pt x="8106" y="1502"/>
                      <a:pt x="440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68" name="Google Shape;168;p28"/>
              <p:cNvSpPr/>
              <p:nvPr/>
            </p:nvSpPr>
            <p:spPr>
              <a:xfrm>
                <a:off x="979077" y="2733190"/>
                <a:ext cx="342901" cy="140375"/>
              </a:xfrm>
              <a:custGeom>
                <a:avLst/>
                <a:gdLst/>
                <a:ahLst/>
                <a:cxnLst/>
                <a:rect l="l" t="t" r="r" b="b"/>
                <a:pathLst>
                  <a:path w="26854" h="9861" extrusionOk="0">
                    <a:moveTo>
                      <a:pt x="8024" y="1"/>
                    </a:moveTo>
                    <a:cubicBezTo>
                      <a:pt x="5124" y="1"/>
                      <a:pt x="2822" y="109"/>
                      <a:pt x="2169" y="421"/>
                    </a:cubicBezTo>
                    <a:cubicBezTo>
                      <a:pt x="1" y="1421"/>
                      <a:pt x="34" y="6525"/>
                      <a:pt x="701" y="8326"/>
                    </a:cubicBezTo>
                    <a:lnTo>
                      <a:pt x="26787" y="9861"/>
                    </a:lnTo>
                    <a:lnTo>
                      <a:pt x="26787" y="8660"/>
                    </a:lnTo>
                    <a:lnTo>
                      <a:pt x="26853" y="8326"/>
                    </a:lnTo>
                    <a:cubicBezTo>
                      <a:pt x="26853" y="8326"/>
                      <a:pt x="24185" y="6425"/>
                      <a:pt x="24719" y="587"/>
                    </a:cubicBezTo>
                    <a:cubicBezTo>
                      <a:pt x="24719" y="587"/>
                      <a:pt x="14759" y="1"/>
                      <a:pt x="802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69" name="Google Shape;169;p28"/>
              <p:cNvSpPr/>
              <p:nvPr/>
            </p:nvSpPr>
            <p:spPr>
              <a:xfrm>
                <a:off x="971415" y="2866905"/>
                <a:ext cx="403376" cy="497668"/>
              </a:xfrm>
              <a:custGeom>
                <a:avLst/>
                <a:gdLst/>
                <a:ahLst/>
                <a:cxnLst/>
                <a:rect l="l" t="t" r="r" b="b"/>
                <a:pathLst>
                  <a:path w="31590" h="34960" extrusionOk="0">
                    <a:moveTo>
                      <a:pt x="29989" y="1"/>
                    </a:moveTo>
                    <a:cubicBezTo>
                      <a:pt x="28021" y="3436"/>
                      <a:pt x="25252" y="6305"/>
                      <a:pt x="21883" y="8340"/>
                    </a:cubicBezTo>
                    <a:cubicBezTo>
                      <a:pt x="19448" y="9808"/>
                      <a:pt x="14177" y="12043"/>
                      <a:pt x="9274" y="19815"/>
                    </a:cubicBezTo>
                    <a:cubicBezTo>
                      <a:pt x="5938" y="25085"/>
                      <a:pt x="1" y="34959"/>
                      <a:pt x="1" y="34959"/>
                    </a:cubicBezTo>
                    <a:cubicBezTo>
                      <a:pt x="8373" y="24919"/>
                      <a:pt x="12576" y="16079"/>
                      <a:pt x="22884" y="11876"/>
                    </a:cubicBezTo>
                    <a:cubicBezTo>
                      <a:pt x="28488" y="9574"/>
                      <a:pt x="31590" y="234"/>
                      <a:pt x="31590" y="234"/>
                    </a:cubicBezTo>
                    <a:lnTo>
                      <a:pt x="2998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70" name="Google Shape;170;p28"/>
              <p:cNvSpPr/>
              <p:nvPr/>
            </p:nvSpPr>
            <p:spPr>
              <a:xfrm>
                <a:off x="1349653" y="1910733"/>
                <a:ext cx="119608" cy="709733"/>
              </a:xfrm>
              <a:custGeom>
                <a:avLst/>
                <a:gdLst/>
                <a:ahLst/>
                <a:cxnLst/>
                <a:rect l="l" t="t" r="r" b="b"/>
                <a:pathLst>
                  <a:path w="9367" h="49857" extrusionOk="0">
                    <a:moveTo>
                      <a:pt x="9221" y="1"/>
                    </a:moveTo>
                    <a:lnTo>
                      <a:pt x="9221" y="1"/>
                    </a:lnTo>
                    <a:cubicBezTo>
                      <a:pt x="9219" y="1"/>
                      <a:pt x="9214" y="7"/>
                      <a:pt x="9207" y="21"/>
                    </a:cubicBezTo>
                    <a:cubicBezTo>
                      <a:pt x="5605" y="6258"/>
                      <a:pt x="1" y="28808"/>
                      <a:pt x="434" y="35179"/>
                    </a:cubicBezTo>
                    <a:cubicBezTo>
                      <a:pt x="901" y="41550"/>
                      <a:pt x="1302" y="40917"/>
                      <a:pt x="2402" y="43085"/>
                    </a:cubicBezTo>
                    <a:cubicBezTo>
                      <a:pt x="4704" y="47621"/>
                      <a:pt x="3803" y="49589"/>
                      <a:pt x="3803" y="49589"/>
                    </a:cubicBezTo>
                    <a:lnTo>
                      <a:pt x="3070" y="49756"/>
                    </a:lnTo>
                    <a:lnTo>
                      <a:pt x="3070" y="49856"/>
                    </a:lnTo>
                    <a:lnTo>
                      <a:pt x="6038" y="49856"/>
                    </a:lnTo>
                    <a:cubicBezTo>
                      <a:pt x="6038" y="49856"/>
                      <a:pt x="6872" y="45353"/>
                      <a:pt x="4771" y="38215"/>
                    </a:cubicBezTo>
                    <a:cubicBezTo>
                      <a:pt x="963" y="25149"/>
                      <a:pt x="9367" y="1"/>
                      <a:pt x="922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71" name="Google Shape;171;p28"/>
              <p:cNvSpPr/>
              <p:nvPr/>
            </p:nvSpPr>
            <p:spPr>
              <a:xfrm>
                <a:off x="1284913" y="2663664"/>
                <a:ext cx="89882" cy="188063"/>
              </a:xfrm>
              <a:custGeom>
                <a:avLst/>
                <a:gdLst/>
                <a:ahLst/>
                <a:cxnLst/>
                <a:rect l="l" t="t" r="r" b="b"/>
                <a:pathLst>
                  <a:path w="7039" h="13211" fill="none" extrusionOk="0">
                    <a:moveTo>
                      <a:pt x="7039" y="1"/>
                    </a:moveTo>
                    <a:cubicBezTo>
                      <a:pt x="4637" y="101"/>
                      <a:pt x="2802" y="635"/>
                      <a:pt x="1668" y="2903"/>
                    </a:cubicBezTo>
                    <a:cubicBezTo>
                      <a:pt x="0" y="6239"/>
                      <a:pt x="167" y="10708"/>
                      <a:pt x="2902" y="13210"/>
                    </a:cubicBezTo>
                  </a:path>
                </a:pathLst>
              </a:custGeom>
              <a:solidFill>
                <a:schemeClr val="dk1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72" name="Google Shape;172;p28"/>
              <p:cNvSpPr/>
              <p:nvPr/>
            </p:nvSpPr>
            <p:spPr>
              <a:xfrm>
                <a:off x="1442511" y="2692163"/>
                <a:ext cx="112036" cy="181402"/>
              </a:xfrm>
              <a:custGeom>
                <a:avLst/>
                <a:gdLst/>
                <a:ahLst/>
                <a:cxnLst/>
                <a:rect l="l" t="t" r="r" b="b"/>
                <a:pathLst>
                  <a:path w="8774" h="12743" fill="none" extrusionOk="0">
                    <a:moveTo>
                      <a:pt x="1" y="12743"/>
                    </a:moveTo>
                    <a:cubicBezTo>
                      <a:pt x="4470" y="11875"/>
                      <a:pt x="8473" y="9407"/>
                      <a:pt x="8640" y="7139"/>
                    </a:cubicBezTo>
                    <a:cubicBezTo>
                      <a:pt x="8773" y="4870"/>
                      <a:pt x="6138" y="1968"/>
                      <a:pt x="2502" y="0"/>
                    </a:cubicBez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73" name="Google Shape;173;p28"/>
              <p:cNvSpPr/>
              <p:nvPr/>
            </p:nvSpPr>
            <p:spPr>
              <a:xfrm>
                <a:off x="1374783" y="2620459"/>
                <a:ext cx="103941" cy="74565"/>
              </a:xfrm>
              <a:custGeom>
                <a:avLst/>
                <a:gdLst/>
                <a:ahLst/>
                <a:cxnLst/>
                <a:rect l="l" t="t" r="r" b="b"/>
                <a:pathLst>
                  <a:path w="8140" h="5238" fill="none" extrusionOk="0">
                    <a:moveTo>
                      <a:pt x="8140" y="5237"/>
                    </a:moveTo>
                    <a:lnTo>
                      <a:pt x="7606" y="0"/>
                    </a:lnTo>
                    <a:lnTo>
                      <a:pt x="468" y="0"/>
                    </a:lnTo>
                    <a:lnTo>
                      <a:pt x="1" y="3036"/>
                    </a:lnTo>
                    <a:cubicBezTo>
                      <a:pt x="1" y="3036"/>
                      <a:pt x="1368" y="2969"/>
                      <a:pt x="4070" y="3736"/>
                    </a:cubicBez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74" name="Google Shape;174;p28"/>
              <p:cNvSpPr/>
              <p:nvPr/>
            </p:nvSpPr>
            <p:spPr>
              <a:xfrm>
                <a:off x="1330487" y="1883956"/>
                <a:ext cx="184449" cy="736509"/>
              </a:xfrm>
              <a:custGeom>
                <a:avLst/>
                <a:gdLst/>
                <a:ahLst/>
                <a:cxnLst/>
                <a:rect l="l" t="t" r="r" b="b"/>
                <a:pathLst>
                  <a:path w="14445" h="51738" fill="none" extrusionOk="0">
                    <a:moveTo>
                      <a:pt x="5505" y="51737"/>
                    </a:moveTo>
                    <a:cubicBezTo>
                      <a:pt x="5505" y="51737"/>
                      <a:pt x="6038" y="48935"/>
                      <a:pt x="3036" y="43598"/>
                    </a:cubicBezTo>
                    <a:cubicBezTo>
                      <a:pt x="1" y="38228"/>
                      <a:pt x="3003" y="25585"/>
                      <a:pt x="5538" y="16479"/>
                    </a:cubicBezTo>
                    <a:cubicBezTo>
                      <a:pt x="8073" y="7372"/>
                      <a:pt x="10208" y="801"/>
                      <a:pt x="12309" y="401"/>
                    </a:cubicBezTo>
                    <a:cubicBezTo>
                      <a:pt x="14444" y="0"/>
                      <a:pt x="10541" y="23550"/>
                      <a:pt x="10308" y="33758"/>
                    </a:cubicBezTo>
                    <a:cubicBezTo>
                      <a:pt x="10074" y="43965"/>
                      <a:pt x="9274" y="46534"/>
                      <a:pt x="9708" y="51704"/>
                    </a:cubicBezTo>
                  </a:path>
                </a:pathLst>
              </a:custGeom>
              <a:solidFill>
                <a:schemeClr val="dk1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75" name="Google Shape;175;p28"/>
              <p:cNvSpPr/>
              <p:nvPr/>
            </p:nvSpPr>
            <p:spPr>
              <a:xfrm>
                <a:off x="943297" y="2856940"/>
                <a:ext cx="458755" cy="557485"/>
              </a:xfrm>
              <a:custGeom>
                <a:avLst/>
                <a:gdLst/>
                <a:ahLst/>
                <a:cxnLst/>
                <a:rect l="l" t="t" r="r" b="b"/>
                <a:pathLst>
                  <a:path w="35927" h="39162" fill="none" extrusionOk="0">
                    <a:moveTo>
                      <a:pt x="35860" y="2902"/>
                    </a:moveTo>
                    <a:cubicBezTo>
                      <a:pt x="35860" y="2902"/>
                      <a:pt x="34426" y="0"/>
                      <a:pt x="32191" y="701"/>
                    </a:cubicBezTo>
                    <a:cubicBezTo>
                      <a:pt x="30323" y="3403"/>
                      <a:pt x="28088" y="6471"/>
                      <a:pt x="25219" y="8306"/>
                    </a:cubicBezTo>
                    <a:cubicBezTo>
                      <a:pt x="22217" y="10274"/>
                      <a:pt x="19048" y="11709"/>
                      <a:pt x="16479" y="14210"/>
                    </a:cubicBezTo>
                    <a:cubicBezTo>
                      <a:pt x="14044" y="16679"/>
                      <a:pt x="11943" y="19481"/>
                      <a:pt x="10242" y="22516"/>
                    </a:cubicBezTo>
                    <a:cubicBezTo>
                      <a:pt x="7206" y="27587"/>
                      <a:pt x="4738" y="32990"/>
                      <a:pt x="701" y="37427"/>
                    </a:cubicBezTo>
                    <a:cubicBezTo>
                      <a:pt x="368" y="37794"/>
                      <a:pt x="1" y="38328"/>
                      <a:pt x="268" y="38728"/>
                    </a:cubicBezTo>
                    <a:cubicBezTo>
                      <a:pt x="535" y="39162"/>
                      <a:pt x="1369" y="39061"/>
                      <a:pt x="1902" y="38795"/>
                    </a:cubicBezTo>
                    <a:cubicBezTo>
                      <a:pt x="5171" y="37160"/>
                      <a:pt x="7206" y="34125"/>
                      <a:pt x="9508" y="31523"/>
                    </a:cubicBezTo>
                    <a:cubicBezTo>
                      <a:pt x="11342" y="29455"/>
                      <a:pt x="13144" y="27420"/>
                      <a:pt x="14978" y="25352"/>
                    </a:cubicBezTo>
                    <a:cubicBezTo>
                      <a:pt x="19181" y="20648"/>
                      <a:pt x="23418" y="15945"/>
                      <a:pt x="27721" y="11275"/>
                    </a:cubicBezTo>
                    <a:cubicBezTo>
                      <a:pt x="29322" y="9540"/>
                      <a:pt x="30956" y="7772"/>
                      <a:pt x="32624" y="6071"/>
                    </a:cubicBezTo>
                    <a:cubicBezTo>
                      <a:pt x="32858" y="5838"/>
                      <a:pt x="35927" y="3069"/>
                      <a:pt x="35860" y="2902"/>
                    </a:cubicBezTo>
                    <a:close/>
                  </a:path>
                </a:pathLst>
              </a:custGeom>
              <a:solidFill>
                <a:schemeClr val="dk1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76" name="Google Shape;176;p28"/>
              <p:cNvSpPr/>
              <p:nvPr/>
            </p:nvSpPr>
            <p:spPr>
              <a:xfrm>
                <a:off x="1321114" y="2819415"/>
                <a:ext cx="17481" cy="64600"/>
              </a:xfrm>
              <a:custGeom>
                <a:avLst/>
                <a:gdLst/>
                <a:ahLst/>
                <a:cxnLst/>
                <a:rect l="l" t="t" r="r" b="b"/>
                <a:pathLst>
                  <a:path w="1369" h="4538" fill="none" extrusionOk="0">
                    <a:moveTo>
                      <a:pt x="868" y="4538"/>
                    </a:moveTo>
                    <a:cubicBezTo>
                      <a:pt x="868" y="4538"/>
                      <a:pt x="67" y="3203"/>
                      <a:pt x="34" y="2569"/>
                    </a:cubicBezTo>
                    <a:cubicBezTo>
                      <a:pt x="1" y="1969"/>
                      <a:pt x="1368" y="1"/>
                      <a:pt x="1368" y="1"/>
                    </a:cubicBezTo>
                  </a:path>
                </a:pathLst>
              </a:custGeom>
              <a:solidFill>
                <a:schemeClr val="dk1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77" name="Google Shape;177;p28"/>
              <p:cNvSpPr/>
              <p:nvPr/>
            </p:nvSpPr>
            <p:spPr>
              <a:xfrm>
                <a:off x="1392251" y="2819415"/>
                <a:ext cx="53260" cy="113029"/>
              </a:xfrm>
              <a:custGeom>
                <a:avLst/>
                <a:gdLst/>
                <a:ahLst/>
                <a:cxnLst/>
                <a:rect l="l" t="t" r="r" b="b"/>
                <a:pathLst>
                  <a:path w="4171" h="7940" fill="none" extrusionOk="0">
                    <a:moveTo>
                      <a:pt x="0" y="7306"/>
                    </a:moveTo>
                    <a:cubicBezTo>
                      <a:pt x="0" y="7306"/>
                      <a:pt x="1368" y="7940"/>
                      <a:pt x="1902" y="7306"/>
                    </a:cubicBezTo>
                    <a:cubicBezTo>
                      <a:pt x="2402" y="6672"/>
                      <a:pt x="4170" y="3437"/>
                      <a:pt x="4170" y="3437"/>
                    </a:cubicBezTo>
                    <a:cubicBezTo>
                      <a:pt x="4170" y="3437"/>
                      <a:pt x="1802" y="401"/>
                      <a:pt x="0" y="1"/>
                    </a:cubicBez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78" name="Google Shape;178;p28"/>
              <p:cNvSpPr/>
              <p:nvPr/>
            </p:nvSpPr>
            <p:spPr>
              <a:xfrm>
                <a:off x="1485531" y="2828440"/>
                <a:ext cx="382510" cy="363756"/>
              </a:xfrm>
              <a:custGeom>
                <a:avLst/>
                <a:gdLst/>
                <a:ahLst/>
                <a:cxnLst/>
                <a:rect l="l" t="t" r="r" b="b"/>
                <a:pathLst>
                  <a:path w="29956" h="25553" fill="none" extrusionOk="0">
                    <a:moveTo>
                      <a:pt x="1" y="2202"/>
                    </a:moveTo>
                    <a:cubicBezTo>
                      <a:pt x="5404" y="6939"/>
                      <a:pt x="26953" y="25552"/>
                      <a:pt x="28354" y="25552"/>
                    </a:cubicBezTo>
                    <a:cubicBezTo>
                      <a:pt x="29955" y="25552"/>
                      <a:pt x="27687" y="22917"/>
                      <a:pt x="26520" y="21583"/>
                    </a:cubicBezTo>
                    <a:cubicBezTo>
                      <a:pt x="25352" y="20215"/>
                      <a:pt x="14244" y="11209"/>
                      <a:pt x="11175" y="6205"/>
                    </a:cubicBezTo>
                    <a:cubicBezTo>
                      <a:pt x="9407" y="3403"/>
                      <a:pt x="6839" y="1235"/>
                      <a:pt x="3770" y="1"/>
                    </a:cubicBez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79" name="Google Shape;179;p28"/>
              <p:cNvSpPr/>
              <p:nvPr/>
            </p:nvSpPr>
            <p:spPr>
              <a:xfrm>
                <a:off x="973114" y="2676021"/>
                <a:ext cx="353972" cy="197544"/>
              </a:xfrm>
              <a:custGeom>
                <a:avLst/>
                <a:gdLst/>
                <a:ahLst/>
                <a:cxnLst/>
                <a:rect l="l" t="t" r="r" b="b"/>
                <a:pathLst>
                  <a:path w="27721" h="13877" fill="none" extrusionOk="0">
                    <a:moveTo>
                      <a:pt x="27721" y="13877"/>
                    </a:moveTo>
                    <a:lnTo>
                      <a:pt x="21783" y="13543"/>
                    </a:lnTo>
                    <a:lnTo>
                      <a:pt x="18614" y="13343"/>
                    </a:lnTo>
                    <a:lnTo>
                      <a:pt x="11142" y="12909"/>
                    </a:lnTo>
                    <a:lnTo>
                      <a:pt x="8007" y="12743"/>
                    </a:lnTo>
                    <a:lnTo>
                      <a:pt x="1168" y="12309"/>
                    </a:lnTo>
                    <a:cubicBezTo>
                      <a:pt x="1168" y="12309"/>
                      <a:pt x="1" y="6071"/>
                      <a:pt x="2636" y="4403"/>
                    </a:cubicBezTo>
                    <a:cubicBezTo>
                      <a:pt x="4404" y="3269"/>
                      <a:pt x="9808" y="1735"/>
                      <a:pt x="13911" y="801"/>
                    </a:cubicBezTo>
                    <a:cubicBezTo>
                      <a:pt x="15379" y="434"/>
                      <a:pt x="16880" y="167"/>
                      <a:pt x="18414" y="33"/>
                    </a:cubicBezTo>
                    <a:cubicBezTo>
                      <a:pt x="19315" y="0"/>
                      <a:pt x="20249" y="67"/>
                      <a:pt x="21183" y="133"/>
                    </a:cubicBezTo>
                    <a:cubicBezTo>
                      <a:pt x="22517" y="267"/>
                      <a:pt x="23918" y="434"/>
                      <a:pt x="25052" y="567"/>
                    </a:cubicBezTo>
                    <a:cubicBezTo>
                      <a:pt x="25586" y="634"/>
                      <a:pt x="26487" y="667"/>
                      <a:pt x="26853" y="701"/>
                    </a:cubicBezTo>
                  </a:path>
                </a:pathLst>
              </a:custGeom>
              <a:solidFill>
                <a:schemeClr val="dk1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80" name="Google Shape;180;p28"/>
              <p:cNvSpPr/>
              <p:nvPr/>
            </p:nvSpPr>
            <p:spPr>
              <a:xfrm>
                <a:off x="1218462" y="2871659"/>
                <a:ext cx="5121" cy="133912"/>
              </a:xfrm>
              <a:custGeom>
                <a:avLst/>
                <a:gdLst/>
                <a:ahLst/>
                <a:cxnLst/>
                <a:rect l="l" t="t" r="r" b="b"/>
                <a:pathLst>
                  <a:path w="401" h="9407" fill="none" extrusionOk="0">
                    <a:moveTo>
                      <a:pt x="1" y="9407"/>
                    </a:moveTo>
                    <a:lnTo>
                      <a:pt x="401" y="0"/>
                    </a:ln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81" name="Google Shape;181;p28"/>
              <p:cNvSpPr/>
              <p:nvPr/>
            </p:nvSpPr>
            <p:spPr>
              <a:xfrm>
                <a:off x="1164793" y="2985614"/>
                <a:ext cx="182738" cy="1435025"/>
              </a:xfrm>
              <a:custGeom>
                <a:avLst/>
                <a:gdLst/>
                <a:ahLst/>
                <a:cxnLst/>
                <a:rect l="l" t="t" r="r" b="b"/>
                <a:pathLst>
                  <a:path w="14311" h="100807" fill="none" extrusionOk="0">
                    <a:moveTo>
                      <a:pt x="12443" y="1"/>
                    </a:moveTo>
                    <a:cubicBezTo>
                      <a:pt x="12776" y="28154"/>
                      <a:pt x="14311" y="100806"/>
                      <a:pt x="14311" y="100806"/>
                    </a:cubicBezTo>
                    <a:lnTo>
                      <a:pt x="1" y="100806"/>
                    </a:lnTo>
                    <a:lnTo>
                      <a:pt x="3570" y="9875"/>
                    </a:lnTo>
                  </a:path>
                </a:pathLst>
              </a:custGeom>
              <a:solidFill>
                <a:schemeClr val="dk1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82" name="Google Shape;182;p28"/>
              <p:cNvSpPr/>
              <p:nvPr/>
            </p:nvSpPr>
            <p:spPr>
              <a:xfrm>
                <a:off x="1074923" y="2676846"/>
                <a:ext cx="168679" cy="182953"/>
              </a:xfrm>
              <a:custGeom>
                <a:avLst/>
                <a:gdLst/>
                <a:ahLst/>
                <a:cxnLst/>
                <a:rect l="l" t="t" r="r" b="b"/>
                <a:pathLst>
                  <a:path w="13210" h="12852" extrusionOk="0">
                    <a:moveTo>
                      <a:pt x="10937" y="0"/>
                    </a:moveTo>
                    <a:cubicBezTo>
                      <a:pt x="10772" y="0"/>
                      <a:pt x="10607" y="3"/>
                      <a:pt x="10441" y="9"/>
                    </a:cubicBezTo>
                    <a:cubicBezTo>
                      <a:pt x="8907" y="142"/>
                      <a:pt x="7406" y="376"/>
                      <a:pt x="5938" y="776"/>
                    </a:cubicBezTo>
                    <a:cubicBezTo>
                      <a:pt x="3936" y="1577"/>
                      <a:pt x="1868" y="2577"/>
                      <a:pt x="1034" y="3578"/>
                    </a:cubicBezTo>
                    <a:cubicBezTo>
                      <a:pt x="34" y="5279"/>
                      <a:pt x="0" y="10116"/>
                      <a:pt x="34" y="12685"/>
                    </a:cubicBezTo>
                    <a:lnTo>
                      <a:pt x="3169" y="12851"/>
                    </a:lnTo>
                    <a:cubicBezTo>
                      <a:pt x="3103" y="10783"/>
                      <a:pt x="3069" y="5813"/>
                      <a:pt x="4070" y="4112"/>
                    </a:cubicBezTo>
                    <a:cubicBezTo>
                      <a:pt x="4804" y="2878"/>
                      <a:pt x="11509" y="676"/>
                      <a:pt x="13210" y="142"/>
                    </a:cubicBezTo>
                    <a:cubicBezTo>
                      <a:pt x="12469" y="60"/>
                      <a:pt x="11705" y="0"/>
                      <a:pt x="1093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83" name="Google Shape;183;p28"/>
              <p:cNvSpPr/>
              <p:nvPr/>
            </p:nvSpPr>
            <p:spPr>
              <a:xfrm>
                <a:off x="1210801" y="2684562"/>
                <a:ext cx="105217" cy="184263"/>
              </a:xfrm>
              <a:custGeom>
                <a:avLst/>
                <a:gdLst/>
                <a:ahLst/>
                <a:cxnLst/>
                <a:rect l="l" t="t" r="r" b="b"/>
                <a:pathLst>
                  <a:path w="8240" h="12944" extrusionOk="0">
                    <a:moveTo>
                      <a:pt x="6472" y="0"/>
                    </a:moveTo>
                    <a:cubicBezTo>
                      <a:pt x="6472" y="0"/>
                      <a:pt x="801" y="1902"/>
                      <a:pt x="401" y="3670"/>
                    </a:cubicBezTo>
                    <a:cubicBezTo>
                      <a:pt x="67" y="5071"/>
                      <a:pt x="0" y="10475"/>
                      <a:pt x="0" y="12743"/>
                    </a:cubicBezTo>
                    <a:lnTo>
                      <a:pt x="3169" y="12943"/>
                    </a:lnTo>
                    <a:cubicBezTo>
                      <a:pt x="3102" y="11142"/>
                      <a:pt x="2902" y="5671"/>
                      <a:pt x="3536" y="4037"/>
                    </a:cubicBezTo>
                    <a:cubicBezTo>
                      <a:pt x="4237" y="2102"/>
                      <a:pt x="8239" y="267"/>
                      <a:pt x="8239" y="267"/>
                    </a:cubicBezTo>
                    <a:lnTo>
                      <a:pt x="7839" y="201"/>
                    </a:lnTo>
                    <a:lnTo>
                      <a:pt x="6472" y="0"/>
                    </a:lnTo>
                    <a:close/>
                  </a:path>
                </a:pathLst>
              </a:custGeom>
              <a:solidFill>
                <a:srgbClr val="DE4C5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84" name="Google Shape;184;p28"/>
              <p:cNvSpPr/>
              <p:nvPr/>
            </p:nvSpPr>
            <p:spPr>
              <a:xfrm>
                <a:off x="1256374" y="3286682"/>
                <a:ext cx="74546" cy="206100"/>
              </a:xfrm>
              <a:custGeom>
                <a:avLst/>
                <a:gdLst/>
                <a:ahLst/>
                <a:cxnLst/>
                <a:rect l="l" t="t" r="r" b="b"/>
                <a:pathLst>
                  <a:path w="5838" h="14478" fill="none" extrusionOk="0">
                    <a:moveTo>
                      <a:pt x="5604" y="0"/>
                    </a:moveTo>
                    <a:cubicBezTo>
                      <a:pt x="3736" y="401"/>
                      <a:pt x="1868" y="668"/>
                      <a:pt x="0" y="768"/>
                    </a:cubicBezTo>
                    <a:lnTo>
                      <a:pt x="0" y="14244"/>
                    </a:lnTo>
                    <a:cubicBezTo>
                      <a:pt x="1935" y="14477"/>
                      <a:pt x="3937" y="14377"/>
                      <a:pt x="5838" y="13910"/>
                    </a:cubicBezTo>
                  </a:path>
                </a:pathLst>
              </a:custGeom>
              <a:solidFill>
                <a:schemeClr val="dk1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85" name="Google Shape;185;p28"/>
              <p:cNvSpPr/>
              <p:nvPr/>
            </p:nvSpPr>
            <p:spPr>
              <a:xfrm>
                <a:off x="1060442" y="4094790"/>
                <a:ext cx="787993" cy="366703"/>
              </a:xfrm>
              <a:custGeom>
                <a:avLst/>
                <a:gdLst/>
                <a:ahLst/>
                <a:cxnLst/>
                <a:rect l="l" t="t" r="r" b="b"/>
                <a:pathLst>
                  <a:path w="61711" h="25760" extrusionOk="0">
                    <a:moveTo>
                      <a:pt x="30156" y="0"/>
                    </a:moveTo>
                    <a:cubicBezTo>
                      <a:pt x="23661" y="0"/>
                      <a:pt x="21294" y="16519"/>
                      <a:pt x="16645" y="16519"/>
                    </a:cubicBezTo>
                    <a:cubicBezTo>
                      <a:pt x="13347" y="16519"/>
                      <a:pt x="11957" y="14999"/>
                      <a:pt x="9830" y="14999"/>
                    </a:cubicBezTo>
                    <a:cubicBezTo>
                      <a:pt x="8902" y="14999"/>
                      <a:pt x="7833" y="15288"/>
                      <a:pt x="6405" y="16119"/>
                    </a:cubicBezTo>
                    <a:cubicBezTo>
                      <a:pt x="2702" y="18287"/>
                      <a:pt x="701" y="23591"/>
                      <a:pt x="0" y="25759"/>
                    </a:cubicBezTo>
                    <a:lnTo>
                      <a:pt x="61277" y="25759"/>
                    </a:lnTo>
                    <a:cubicBezTo>
                      <a:pt x="61577" y="23558"/>
                      <a:pt x="61711" y="19521"/>
                      <a:pt x="59509" y="17320"/>
                    </a:cubicBezTo>
                    <a:cubicBezTo>
                      <a:pt x="58759" y="16569"/>
                      <a:pt x="57922" y="16283"/>
                      <a:pt x="57066" y="16283"/>
                    </a:cubicBezTo>
                    <a:cubicBezTo>
                      <a:pt x="54310" y="16283"/>
                      <a:pt x="51360" y="19255"/>
                      <a:pt x="50470" y="19255"/>
                    </a:cubicBezTo>
                    <a:cubicBezTo>
                      <a:pt x="49269" y="19255"/>
                      <a:pt x="48868" y="16119"/>
                      <a:pt x="45333" y="13384"/>
                    </a:cubicBezTo>
                    <a:cubicBezTo>
                      <a:pt x="44305" y="12579"/>
                      <a:pt x="43210" y="12307"/>
                      <a:pt x="42115" y="12307"/>
                    </a:cubicBezTo>
                    <a:cubicBezTo>
                      <a:pt x="39829" y="12307"/>
                      <a:pt x="37547" y="13495"/>
                      <a:pt x="35899" y="13495"/>
                    </a:cubicBezTo>
                    <a:cubicBezTo>
                      <a:pt x="35622" y="13495"/>
                      <a:pt x="35363" y="13462"/>
                      <a:pt x="35125" y="13384"/>
                    </a:cubicBezTo>
                    <a:cubicBezTo>
                      <a:pt x="32757" y="12583"/>
                      <a:pt x="37093" y="408"/>
                      <a:pt x="30389" y="7"/>
                    </a:cubicBezTo>
                    <a:cubicBezTo>
                      <a:pt x="30311" y="3"/>
                      <a:pt x="30233" y="0"/>
                      <a:pt x="301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86" name="Google Shape;186;p28"/>
              <p:cNvSpPr/>
              <p:nvPr/>
            </p:nvSpPr>
            <p:spPr>
              <a:xfrm>
                <a:off x="1172889" y="4365564"/>
                <a:ext cx="51127" cy="9213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6472" fill="none" extrusionOk="0">
                    <a:moveTo>
                      <a:pt x="4003" y="6471"/>
                    </a:moveTo>
                    <a:lnTo>
                      <a:pt x="0" y="0"/>
                    </a:lnTo>
                  </a:path>
                </a:pathLst>
              </a:custGeom>
              <a:noFill/>
              <a:ln w="108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87" name="Google Shape;187;p28"/>
              <p:cNvSpPr/>
              <p:nvPr/>
            </p:nvSpPr>
            <p:spPr>
              <a:xfrm>
                <a:off x="1420357" y="4172288"/>
                <a:ext cx="26854" cy="283028"/>
              </a:xfrm>
              <a:custGeom>
                <a:avLst/>
                <a:gdLst/>
                <a:ahLst/>
                <a:cxnLst/>
                <a:rect l="l" t="t" r="r" b="b"/>
                <a:pathLst>
                  <a:path w="2103" h="19882" fill="none" extrusionOk="0">
                    <a:moveTo>
                      <a:pt x="1" y="19882"/>
                    </a:moveTo>
                    <a:lnTo>
                      <a:pt x="2102" y="1"/>
                    </a:lnTo>
                  </a:path>
                </a:pathLst>
              </a:custGeom>
              <a:noFill/>
              <a:ln w="108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88" name="Google Shape;188;p28"/>
              <p:cNvSpPr/>
              <p:nvPr/>
            </p:nvSpPr>
            <p:spPr>
              <a:xfrm>
                <a:off x="1575835" y="4350360"/>
                <a:ext cx="26419" cy="107335"/>
              </a:xfrm>
              <a:custGeom>
                <a:avLst/>
                <a:gdLst/>
                <a:ahLst/>
                <a:cxnLst/>
                <a:rect l="l" t="t" r="r" b="b"/>
                <a:pathLst>
                  <a:path w="2069" h="7540" fill="none" extrusionOk="0">
                    <a:moveTo>
                      <a:pt x="0" y="7539"/>
                    </a:moveTo>
                    <a:lnTo>
                      <a:pt x="2068" y="1"/>
                    </a:lnTo>
                  </a:path>
                </a:pathLst>
              </a:custGeom>
              <a:noFill/>
              <a:ln w="108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89" name="Google Shape;189;p28"/>
              <p:cNvSpPr/>
              <p:nvPr/>
            </p:nvSpPr>
            <p:spPr>
              <a:xfrm>
                <a:off x="1767080" y="4387871"/>
                <a:ext cx="25998" cy="69824"/>
              </a:xfrm>
              <a:custGeom>
                <a:avLst/>
                <a:gdLst/>
                <a:ahLst/>
                <a:cxnLst/>
                <a:rect l="l" t="t" r="r" b="b"/>
                <a:pathLst>
                  <a:path w="2036" h="4905" fill="none" extrusionOk="0">
                    <a:moveTo>
                      <a:pt x="1" y="4904"/>
                    </a:moveTo>
                    <a:lnTo>
                      <a:pt x="2035" y="1"/>
                    </a:lnTo>
                  </a:path>
                </a:pathLst>
              </a:custGeom>
              <a:noFill/>
              <a:ln w="108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90" name="Google Shape;190;p28"/>
              <p:cNvSpPr/>
              <p:nvPr/>
            </p:nvSpPr>
            <p:spPr>
              <a:xfrm>
                <a:off x="1141795" y="4367927"/>
                <a:ext cx="89882" cy="52728"/>
              </a:xfrm>
              <a:custGeom>
                <a:avLst/>
                <a:gdLst/>
                <a:ahLst/>
                <a:cxnLst/>
                <a:rect l="l" t="t" r="r" b="b"/>
                <a:pathLst>
                  <a:path w="7039" h="3704" fill="none" extrusionOk="0">
                    <a:moveTo>
                      <a:pt x="7039" y="1"/>
                    </a:moveTo>
                    <a:lnTo>
                      <a:pt x="4904" y="3703"/>
                    </a:lnTo>
                    <a:lnTo>
                      <a:pt x="0" y="1769"/>
                    </a:lnTo>
                  </a:path>
                </a:pathLst>
              </a:custGeom>
              <a:noFill/>
              <a:ln w="108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91" name="Google Shape;191;p28"/>
              <p:cNvSpPr/>
              <p:nvPr/>
            </p:nvSpPr>
            <p:spPr>
              <a:xfrm>
                <a:off x="1406732" y="4195079"/>
                <a:ext cx="74125" cy="62692"/>
              </a:xfrm>
              <a:custGeom>
                <a:avLst/>
                <a:gdLst/>
                <a:ahLst/>
                <a:cxnLst/>
                <a:rect l="l" t="t" r="r" b="b"/>
                <a:pathLst>
                  <a:path w="5805" h="4404" fill="none" extrusionOk="0">
                    <a:moveTo>
                      <a:pt x="1" y="1"/>
                    </a:moveTo>
                    <a:lnTo>
                      <a:pt x="2469" y="4404"/>
                    </a:lnTo>
                    <a:lnTo>
                      <a:pt x="5805" y="334"/>
                    </a:lnTo>
                  </a:path>
                </a:pathLst>
              </a:custGeom>
              <a:noFill/>
              <a:ln w="108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92" name="Google Shape;192;p28"/>
              <p:cNvSpPr/>
              <p:nvPr/>
            </p:nvSpPr>
            <p:spPr>
              <a:xfrm>
                <a:off x="1388842" y="4295283"/>
                <a:ext cx="80943" cy="55091"/>
              </a:xfrm>
              <a:custGeom>
                <a:avLst/>
                <a:gdLst/>
                <a:ahLst/>
                <a:cxnLst/>
                <a:rect l="l" t="t" r="r" b="b"/>
                <a:pathLst>
                  <a:path w="6339" h="3870" fill="none" extrusionOk="0">
                    <a:moveTo>
                      <a:pt x="1" y="0"/>
                    </a:moveTo>
                    <a:lnTo>
                      <a:pt x="3169" y="3870"/>
                    </a:lnTo>
                    <a:lnTo>
                      <a:pt x="6338" y="1401"/>
                    </a:lnTo>
                  </a:path>
                </a:pathLst>
              </a:custGeom>
              <a:noFill/>
              <a:ln w="108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93" name="Google Shape;193;p28"/>
              <p:cNvSpPr/>
              <p:nvPr/>
            </p:nvSpPr>
            <p:spPr>
              <a:xfrm>
                <a:off x="1590737" y="4362703"/>
                <a:ext cx="54115" cy="35161"/>
              </a:xfrm>
              <a:custGeom>
                <a:avLst/>
                <a:gdLst/>
                <a:ahLst/>
                <a:cxnLst/>
                <a:rect l="l" t="t" r="r" b="b"/>
                <a:pathLst>
                  <a:path w="4238" h="2470" fill="none" extrusionOk="0">
                    <a:moveTo>
                      <a:pt x="1" y="2469"/>
                    </a:moveTo>
                    <a:lnTo>
                      <a:pt x="4237" y="1"/>
                    </a:lnTo>
                  </a:path>
                </a:pathLst>
              </a:custGeom>
              <a:noFill/>
              <a:ln w="108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94" name="Google Shape;194;p28"/>
              <p:cNvSpPr/>
              <p:nvPr/>
            </p:nvSpPr>
            <p:spPr>
              <a:xfrm>
                <a:off x="1559644" y="4340395"/>
                <a:ext cx="26854" cy="77412"/>
              </a:xfrm>
              <a:custGeom>
                <a:avLst/>
                <a:gdLst/>
                <a:ahLst/>
                <a:cxnLst/>
                <a:rect l="l" t="t" r="r" b="b"/>
                <a:pathLst>
                  <a:path w="2103" h="5438" fill="none" extrusionOk="0">
                    <a:moveTo>
                      <a:pt x="2102" y="5437"/>
                    </a:moveTo>
                    <a:lnTo>
                      <a:pt x="1" y="0"/>
                    </a:lnTo>
                  </a:path>
                </a:pathLst>
              </a:custGeom>
              <a:noFill/>
              <a:ln w="108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95" name="Google Shape;195;p28"/>
              <p:cNvSpPr/>
              <p:nvPr/>
            </p:nvSpPr>
            <p:spPr>
              <a:xfrm>
                <a:off x="1766225" y="4375059"/>
                <a:ext cx="13228" cy="50351"/>
              </a:xfrm>
              <a:custGeom>
                <a:avLst/>
                <a:gdLst/>
                <a:ahLst/>
                <a:cxnLst/>
                <a:rect l="l" t="t" r="r" b="b"/>
                <a:pathLst>
                  <a:path w="1036" h="3537" fill="none" extrusionOk="0">
                    <a:moveTo>
                      <a:pt x="1035" y="3536"/>
                    </a:moveTo>
                    <a:lnTo>
                      <a:pt x="1" y="0"/>
                    </a:lnTo>
                  </a:path>
                </a:pathLst>
              </a:custGeom>
              <a:noFill/>
              <a:ln w="108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96" name="Google Shape;196;p28"/>
              <p:cNvSpPr/>
              <p:nvPr/>
            </p:nvSpPr>
            <p:spPr>
              <a:xfrm>
                <a:off x="1775176" y="4417794"/>
                <a:ext cx="37924" cy="17581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235" fill="none" extrusionOk="0">
                    <a:moveTo>
                      <a:pt x="0" y="1235"/>
                    </a:moveTo>
                    <a:lnTo>
                      <a:pt x="2969" y="0"/>
                    </a:lnTo>
                  </a:path>
                </a:pathLst>
              </a:custGeom>
              <a:noFill/>
              <a:ln w="108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429" name="TextBox 428"/>
          <p:cNvSpPr txBox="1"/>
          <p:nvPr/>
        </p:nvSpPr>
        <p:spPr>
          <a:xfrm>
            <a:off x="6430970" y="3934411"/>
            <a:ext cx="6011707" cy="76944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MATLAB Simulink Intro</a:t>
            </a:r>
            <a:endParaRPr 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8458700" y="3339124"/>
            <a:ext cx="1382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Day2</a:t>
            </a:r>
            <a:endParaRPr lang="en-US" sz="4000" dirty="0"/>
          </a:p>
        </p:txBody>
      </p:sp>
      <p:pic>
        <p:nvPicPr>
          <p:cNvPr id="1026" name="Picture 2" descr="Icon-Simulink | Nutaq Technologie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17"/>
          <a:stretch/>
        </p:blipFill>
        <p:spPr bwMode="auto">
          <a:xfrm>
            <a:off x="7378879" y="4590396"/>
            <a:ext cx="3629022" cy="2314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92905" y="6626013"/>
            <a:ext cx="3326552" cy="368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Free Participation Certificate</a:t>
            </a:r>
            <a:endParaRPr lang="en-US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15"/>
    </mc:Choice>
    <mc:Fallback xmlns="">
      <p:transition spd="slow" advTm="1001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P-V Curve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168" t="29129" r="46430" b="7378"/>
          <a:stretch/>
        </p:blipFill>
        <p:spPr>
          <a:xfrm>
            <a:off x="674687" y="1312820"/>
            <a:ext cx="8732784" cy="5964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21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85055" y="5608473"/>
            <a:ext cx="2869318" cy="478200"/>
          </a:xfrm>
        </p:spPr>
        <p:txBody>
          <a:bodyPr/>
          <a:lstStyle/>
          <a:p>
            <a:r>
              <a:rPr lang="en-US" dirty="0" smtClean="0"/>
              <a:t>Happy learning</a:t>
            </a:r>
            <a:endParaRPr lang="en-US" dirty="0"/>
          </a:p>
        </p:txBody>
      </p:sp>
      <p:grpSp>
        <p:nvGrpSpPr>
          <p:cNvPr id="325" name="Group 324"/>
          <p:cNvGrpSpPr/>
          <p:nvPr/>
        </p:nvGrpSpPr>
        <p:grpSpPr>
          <a:xfrm>
            <a:off x="2442307" y="363062"/>
            <a:ext cx="6658145" cy="5076843"/>
            <a:chOff x="1834926" y="2284852"/>
            <a:chExt cx="4383368" cy="3076490"/>
          </a:xfrm>
        </p:grpSpPr>
        <p:grpSp>
          <p:nvGrpSpPr>
            <p:cNvPr id="49" name="Group 48"/>
            <p:cNvGrpSpPr/>
            <p:nvPr/>
          </p:nvGrpSpPr>
          <p:grpSpPr>
            <a:xfrm>
              <a:off x="2461667" y="2284852"/>
              <a:ext cx="3756627" cy="3076490"/>
              <a:chOff x="2314563" y="1897860"/>
              <a:chExt cx="3620367" cy="2577537"/>
            </a:xfrm>
          </p:grpSpPr>
          <p:sp>
            <p:nvSpPr>
              <p:cNvPr id="50" name="Google Shape;134;p28"/>
              <p:cNvSpPr/>
              <p:nvPr/>
            </p:nvSpPr>
            <p:spPr>
              <a:xfrm>
                <a:off x="4399093" y="2337585"/>
                <a:ext cx="178459" cy="93247"/>
              </a:xfrm>
              <a:custGeom>
                <a:avLst/>
                <a:gdLst/>
                <a:ahLst/>
                <a:cxnLst/>
                <a:rect l="l" t="t" r="r" b="b"/>
                <a:pathLst>
                  <a:path w="8174" h="4271" fill="none" extrusionOk="0">
                    <a:moveTo>
                      <a:pt x="1" y="4270"/>
                    </a:moveTo>
                    <a:cubicBezTo>
                      <a:pt x="3203" y="3870"/>
                      <a:pt x="6238" y="2536"/>
                      <a:pt x="8173" y="0"/>
                    </a:cubicBez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grpSp>
            <p:nvGrpSpPr>
              <p:cNvPr id="51" name="Google Shape;700;p32"/>
              <p:cNvGrpSpPr/>
              <p:nvPr/>
            </p:nvGrpSpPr>
            <p:grpSpPr>
              <a:xfrm>
                <a:off x="2457961" y="2350600"/>
                <a:ext cx="3476969" cy="2114350"/>
                <a:chOff x="2833401" y="1771591"/>
                <a:chExt cx="3476969" cy="2114350"/>
              </a:xfrm>
            </p:grpSpPr>
            <p:grpSp>
              <p:nvGrpSpPr>
                <p:cNvPr id="89" name="Google Shape;701;p32"/>
                <p:cNvGrpSpPr/>
                <p:nvPr/>
              </p:nvGrpSpPr>
              <p:grpSpPr>
                <a:xfrm>
                  <a:off x="2833401" y="1771591"/>
                  <a:ext cx="3476969" cy="2114350"/>
                  <a:chOff x="2833401" y="1771591"/>
                  <a:chExt cx="3476969" cy="2114350"/>
                </a:xfrm>
              </p:grpSpPr>
              <p:grpSp>
                <p:nvGrpSpPr>
                  <p:cNvPr id="91" name="Google Shape;702;p32"/>
                  <p:cNvGrpSpPr/>
                  <p:nvPr/>
                </p:nvGrpSpPr>
                <p:grpSpPr>
                  <a:xfrm>
                    <a:off x="2833401" y="1771591"/>
                    <a:ext cx="3476969" cy="2114350"/>
                    <a:chOff x="3953096" y="1192896"/>
                    <a:chExt cx="4742831" cy="2884122"/>
                  </a:xfrm>
                </p:grpSpPr>
                <p:sp>
                  <p:nvSpPr>
                    <p:cNvPr id="94" name="Google Shape;703;p32"/>
                    <p:cNvSpPr/>
                    <p:nvPr/>
                  </p:nvSpPr>
                  <p:spPr>
                    <a:xfrm>
                      <a:off x="3953096" y="1192896"/>
                      <a:ext cx="4742831" cy="288412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4717" h="154873" extrusionOk="0">
                          <a:moveTo>
                            <a:pt x="143151" y="0"/>
                          </a:moveTo>
                          <a:cubicBezTo>
                            <a:pt x="129939" y="0"/>
                            <a:pt x="117001" y="3178"/>
                            <a:pt x="105777" y="11193"/>
                          </a:cubicBezTo>
                          <a:cubicBezTo>
                            <a:pt x="89637" y="22743"/>
                            <a:pt x="80488" y="41254"/>
                            <a:pt x="65686" y="54203"/>
                          </a:cubicBezTo>
                          <a:cubicBezTo>
                            <a:pt x="58330" y="60677"/>
                            <a:pt x="50275" y="62744"/>
                            <a:pt x="41521" y="66574"/>
                          </a:cubicBezTo>
                          <a:cubicBezTo>
                            <a:pt x="20183" y="75966"/>
                            <a:pt x="2341" y="94082"/>
                            <a:pt x="882" y="117973"/>
                          </a:cubicBezTo>
                          <a:cubicBezTo>
                            <a:pt x="0" y="130891"/>
                            <a:pt x="3070" y="143779"/>
                            <a:pt x="9697" y="154873"/>
                          </a:cubicBezTo>
                          <a:lnTo>
                            <a:pt x="238728" y="154873"/>
                          </a:lnTo>
                          <a:cubicBezTo>
                            <a:pt x="251464" y="134903"/>
                            <a:pt x="254716" y="109705"/>
                            <a:pt x="251069" y="86605"/>
                          </a:cubicBezTo>
                          <a:cubicBezTo>
                            <a:pt x="250400" y="82197"/>
                            <a:pt x="249367" y="77851"/>
                            <a:pt x="248029" y="73595"/>
                          </a:cubicBezTo>
                          <a:cubicBezTo>
                            <a:pt x="239093" y="45297"/>
                            <a:pt x="216144" y="22622"/>
                            <a:pt x="189001" y="10676"/>
                          </a:cubicBezTo>
                          <a:cubicBezTo>
                            <a:pt x="174939" y="4487"/>
                            <a:pt x="158851" y="0"/>
                            <a:pt x="143151" y="0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95" name="Google Shape;712;p32"/>
                    <p:cNvSpPr/>
                    <p:nvPr/>
                  </p:nvSpPr>
                  <p:spPr>
                    <a:xfrm>
                      <a:off x="7567834" y="2438483"/>
                      <a:ext cx="1044130" cy="97586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631" h="53863" extrusionOk="0">
                          <a:moveTo>
                            <a:pt x="28779" y="1"/>
                          </a:moveTo>
                          <a:cubicBezTo>
                            <a:pt x="18416" y="1"/>
                            <a:pt x="8975" y="5945"/>
                            <a:pt x="4499" y="15290"/>
                          </a:cubicBezTo>
                          <a:cubicBezTo>
                            <a:pt x="1" y="24682"/>
                            <a:pt x="1338" y="35838"/>
                            <a:pt x="7904" y="43923"/>
                          </a:cubicBezTo>
                          <a:lnTo>
                            <a:pt x="7934" y="43892"/>
                          </a:lnTo>
                          <a:cubicBezTo>
                            <a:pt x="7934" y="43892"/>
                            <a:pt x="21764" y="45260"/>
                            <a:pt x="28785" y="53862"/>
                          </a:cubicBezTo>
                          <a:cubicBezTo>
                            <a:pt x="28785" y="53862"/>
                            <a:pt x="36098" y="44103"/>
                            <a:pt x="49184" y="44103"/>
                          </a:cubicBezTo>
                          <a:cubicBezTo>
                            <a:pt x="49304" y="44103"/>
                            <a:pt x="49425" y="44103"/>
                            <a:pt x="49546" y="44105"/>
                          </a:cubicBezTo>
                          <a:cubicBezTo>
                            <a:pt x="56202" y="36081"/>
                            <a:pt x="57631" y="24956"/>
                            <a:pt x="53224" y="15533"/>
                          </a:cubicBezTo>
                          <a:cubicBezTo>
                            <a:pt x="48816" y="6080"/>
                            <a:pt x="39363" y="32"/>
                            <a:pt x="28937" y="1"/>
                          </a:cubicBezTo>
                          <a:cubicBezTo>
                            <a:pt x="28885" y="1"/>
                            <a:pt x="28832" y="1"/>
                            <a:pt x="28779" y="1"/>
                          </a:cubicBezTo>
                          <a:close/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96" name="Google Shape;713;p32"/>
                    <p:cNvSpPr/>
                    <p:nvPr/>
                  </p:nvSpPr>
                  <p:spPr>
                    <a:xfrm>
                      <a:off x="7567834" y="2438483"/>
                      <a:ext cx="1044130" cy="97586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631" h="53863" extrusionOk="0">
                          <a:moveTo>
                            <a:pt x="28779" y="1"/>
                          </a:moveTo>
                          <a:cubicBezTo>
                            <a:pt x="18416" y="1"/>
                            <a:pt x="8975" y="5945"/>
                            <a:pt x="4499" y="15290"/>
                          </a:cubicBezTo>
                          <a:cubicBezTo>
                            <a:pt x="1" y="24682"/>
                            <a:pt x="1338" y="35838"/>
                            <a:pt x="7904" y="43923"/>
                          </a:cubicBezTo>
                          <a:lnTo>
                            <a:pt x="7934" y="43892"/>
                          </a:lnTo>
                          <a:cubicBezTo>
                            <a:pt x="7934" y="43892"/>
                            <a:pt x="21764" y="45260"/>
                            <a:pt x="28785" y="53862"/>
                          </a:cubicBezTo>
                          <a:cubicBezTo>
                            <a:pt x="28785" y="53862"/>
                            <a:pt x="36098" y="44103"/>
                            <a:pt x="49184" y="44103"/>
                          </a:cubicBezTo>
                          <a:cubicBezTo>
                            <a:pt x="49304" y="44103"/>
                            <a:pt x="49425" y="44103"/>
                            <a:pt x="49546" y="44105"/>
                          </a:cubicBezTo>
                          <a:cubicBezTo>
                            <a:pt x="56202" y="36081"/>
                            <a:pt x="57631" y="24956"/>
                            <a:pt x="53224" y="15533"/>
                          </a:cubicBezTo>
                          <a:cubicBezTo>
                            <a:pt x="48816" y="6080"/>
                            <a:pt x="39363" y="32"/>
                            <a:pt x="28937" y="1"/>
                          </a:cubicBezTo>
                          <a:cubicBezTo>
                            <a:pt x="28885" y="1"/>
                            <a:pt x="28832" y="1"/>
                            <a:pt x="28779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97" name="Google Shape;714;p32"/>
                    <p:cNvSpPr/>
                    <p:nvPr/>
                  </p:nvSpPr>
                  <p:spPr>
                    <a:xfrm>
                      <a:off x="7852550" y="2663720"/>
                      <a:ext cx="478574" cy="141309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6415" h="77996" extrusionOk="0">
                          <a:moveTo>
                            <a:pt x="12645" y="1"/>
                          </a:moveTo>
                          <a:lnTo>
                            <a:pt x="12432" y="18694"/>
                          </a:lnTo>
                          <a:cubicBezTo>
                            <a:pt x="8025" y="12008"/>
                            <a:pt x="1" y="10032"/>
                            <a:pt x="0" y="10031"/>
                          </a:cubicBezTo>
                          <a:lnTo>
                            <a:pt x="0" y="10031"/>
                          </a:lnTo>
                          <a:cubicBezTo>
                            <a:pt x="7082" y="12281"/>
                            <a:pt x="11429" y="18968"/>
                            <a:pt x="12402" y="20640"/>
                          </a:cubicBezTo>
                          <a:lnTo>
                            <a:pt x="12341" y="30275"/>
                          </a:lnTo>
                          <a:cubicBezTo>
                            <a:pt x="7934" y="23680"/>
                            <a:pt x="1" y="21734"/>
                            <a:pt x="0" y="21734"/>
                          </a:cubicBezTo>
                          <a:lnTo>
                            <a:pt x="0" y="21734"/>
                          </a:lnTo>
                          <a:cubicBezTo>
                            <a:pt x="6930" y="23922"/>
                            <a:pt x="11216" y="30336"/>
                            <a:pt x="12341" y="32190"/>
                          </a:cubicBezTo>
                          <a:lnTo>
                            <a:pt x="12250" y="77996"/>
                          </a:lnTo>
                          <a:lnTo>
                            <a:pt x="14225" y="77996"/>
                          </a:lnTo>
                          <a:lnTo>
                            <a:pt x="13921" y="37813"/>
                          </a:lnTo>
                          <a:cubicBezTo>
                            <a:pt x="15441" y="35533"/>
                            <a:pt x="19757" y="29849"/>
                            <a:pt x="26414" y="27813"/>
                          </a:cubicBezTo>
                          <a:lnTo>
                            <a:pt x="26414" y="27813"/>
                          </a:lnTo>
                          <a:cubicBezTo>
                            <a:pt x="26413" y="27813"/>
                            <a:pt x="18511" y="29667"/>
                            <a:pt x="13891" y="35989"/>
                          </a:cubicBezTo>
                          <a:lnTo>
                            <a:pt x="13617" y="26384"/>
                          </a:lnTo>
                          <a:cubicBezTo>
                            <a:pt x="14773" y="24561"/>
                            <a:pt x="19210" y="18086"/>
                            <a:pt x="26414" y="15867"/>
                          </a:cubicBezTo>
                          <a:lnTo>
                            <a:pt x="26414" y="15867"/>
                          </a:lnTo>
                          <a:cubicBezTo>
                            <a:pt x="26413" y="15868"/>
                            <a:pt x="18146" y="17844"/>
                            <a:pt x="13587" y="24500"/>
                          </a:cubicBezTo>
                          <a:lnTo>
                            <a:pt x="13317" y="14919"/>
                          </a:lnTo>
                          <a:lnTo>
                            <a:pt x="13317" y="14919"/>
                          </a:lnTo>
                          <a:cubicBezTo>
                            <a:pt x="13457" y="14670"/>
                            <a:pt x="18123" y="6467"/>
                            <a:pt x="26414" y="3952"/>
                          </a:cubicBezTo>
                          <a:lnTo>
                            <a:pt x="26414" y="3952"/>
                          </a:lnTo>
                          <a:cubicBezTo>
                            <a:pt x="26413" y="3953"/>
                            <a:pt x="17751" y="5989"/>
                            <a:pt x="13253" y="13041"/>
                          </a:cubicBezTo>
                          <a:lnTo>
                            <a:pt x="12645" y="1"/>
                          </a:ln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98" name="Google Shape;715;p32"/>
                    <p:cNvSpPr/>
                    <p:nvPr/>
                  </p:nvSpPr>
                  <p:spPr>
                    <a:xfrm>
                      <a:off x="7852550" y="2663720"/>
                      <a:ext cx="478574" cy="141309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6415" h="77996" extrusionOk="0">
                          <a:moveTo>
                            <a:pt x="12645" y="1"/>
                          </a:moveTo>
                          <a:lnTo>
                            <a:pt x="12432" y="18694"/>
                          </a:lnTo>
                          <a:cubicBezTo>
                            <a:pt x="8025" y="12008"/>
                            <a:pt x="1" y="10032"/>
                            <a:pt x="0" y="10031"/>
                          </a:cubicBezTo>
                          <a:lnTo>
                            <a:pt x="0" y="10031"/>
                          </a:lnTo>
                          <a:cubicBezTo>
                            <a:pt x="7082" y="12281"/>
                            <a:pt x="11429" y="18968"/>
                            <a:pt x="12402" y="20640"/>
                          </a:cubicBezTo>
                          <a:lnTo>
                            <a:pt x="12341" y="30275"/>
                          </a:lnTo>
                          <a:cubicBezTo>
                            <a:pt x="7934" y="23680"/>
                            <a:pt x="1" y="21734"/>
                            <a:pt x="0" y="21734"/>
                          </a:cubicBezTo>
                          <a:lnTo>
                            <a:pt x="0" y="21734"/>
                          </a:lnTo>
                          <a:cubicBezTo>
                            <a:pt x="6930" y="23922"/>
                            <a:pt x="11216" y="30336"/>
                            <a:pt x="12341" y="32190"/>
                          </a:cubicBezTo>
                          <a:lnTo>
                            <a:pt x="12250" y="77996"/>
                          </a:lnTo>
                          <a:lnTo>
                            <a:pt x="14225" y="77996"/>
                          </a:lnTo>
                          <a:lnTo>
                            <a:pt x="13921" y="37813"/>
                          </a:lnTo>
                          <a:cubicBezTo>
                            <a:pt x="15441" y="35533"/>
                            <a:pt x="19757" y="29849"/>
                            <a:pt x="26414" y="27813"/>
                          </a:cubicBezTo>
                          <a:lnTo>
                            <a:pt x="26414" y="27813"/>
                          </a:lnTo>
                          <a:cubicBezTo>
                            <a:pt x="26413" y="27813"/>
                            <a:pt x="18511" y="29667"/>
                            <a:pt x="13891" y="35989"/>
                          </a:cubicBezTo>
                          <a:lnTo>
                            <a:pt x="13617" y="26384"/>
                          </a:lnTo>
                          <a:cubicBezTo>
                            <a:pt x="14773" y="24561"/>
                            <a:pt x="19210" y="18086"/>
                            <a:pt x="26414" y="15867"/>
                          </a:cubicBezTo>
                          <a:lnTo>
                            <a:pt x="26414" y="15867"/>
                          </a:lnTo>
                          <a:cubicBezTo>
                            <a:pt x="26413" y="15868"/>
                            <a:pt x="18146" y="17844"/>
                            <a:pt x="13587" y="24500"/>
                          </a:cubicBezTo>
                          <a:lnTo>
                            <a:pt x="13317" y="14919"/>
                          </a:lnTo>
                          <a:lnTo>
                            <a:pt x="13317" y="14919"/>
                          </a:lnTo>
                          <a:cubicBezTo>
                            <a:pt x="13457" y="14670"/>
                            <a:pt x="18123" y="6467"/>
                            <a:pt x="26414" y="3952"/>
                          </a:cubicBezTo>
                          <a:lnTo>
                            <a:pt x="26414" y="3952"/>
                          </a:lnTo>
                          <a:cubicBezTo>
                            <a:pt x="26413" y="3953"/>
                            <a:pt x="17751" y="5989"/>
                            <a:pt x="13253" y="13041"/>
                          </a:cubicBezTo>
                          <a:lnTo>
                            <a:pt x="12645" y="1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99" name="Google Shape;716;p32"/>
                    <p:cNvSpPr/>
                    <p:nvPr/>
                  </p:nvSpPr>
                  <p:spPr>
                    <a:xfrm>
                      <a:off x="7094242" y="2122405"/>
                      <a:ext cx="247829" cy="24837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679" h="13709" fill="none" extrusionOk="0">
                          <a:moveTo>
                            <a:pt x="13678" y="0"/>
                          </a:moveTo>
                          <a:lnTo>
                            <a:pt x="0" y="13708"/>
                          </a:lnTo>
                        </a:path>
                      </a:pathLst>
                    </a:custGeom>
                    <a:noFill/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00" name="Google Shape;717;p32"/>
                    <p:cNvSpPr/>
                    <p:nvPr/>
                  </p:nvSpPr>
                  <p:spPr>
                    <a:xfrm>
                      <a:off x="7059547" y="2336609"/>
                      <a:ext cx="68303" cy="6832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3771" extrusionOk="0">
                          <a:moveTo>
                            <a:pt x="1581" y="1"/>
                          </a:moveTo>
                          <a:lnTo>
                            <a:pt x="0" y="3770"/>
                          </a:lnTo>
                          <a:lnTo>
                            <a:pt x="3769" y="2189"/>
                          </a:lnTo>
                          <a:lnTo>
                            <a:pt x="2067" y="1734"/>
                          </a:lnTo>
                          <a:lnTo>
                            <a:pt x="1581" y="1"/>
                          </a:ln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01" name="Google Shape;718;p32"/>
                    <p:cNvSpPr/>
                    <p:nvPr/>
                  </p:nvSpPr>
                  <p:spPr>
                    <a:xfrm>
                      <a:off x="7353069" y="2171957"/>
                      <a:ext cx="118960" cy="20432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566" h="11278" fill="none" extrusionOk="0">
                          <a:moveTo>
                            <a:pt x="6566" y="1"/>
                          </a:moveTo>
                          <a:lnTo>
                            <a:pt x="0" y="11277"/>
                          </a:lnTo>
                        </a:path>
                      </a:pathLst>
                    </a:custGeom>
                    <a:noFill/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02" name="Google Shape;719;p32"/>
                    <p:cNvSpPr/>
                    <p:nvPr/>
                  </p:nvSpPr>
                  <p:spPr>
                    <a:xfrm>
                      <a:off x="7328828" y="2345432"/>
                      <a:ext cx="58393" cy="732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223" h="4043" extrusionOk="0">
                          <a:moveTo>
                            <a:pt x="548" y="0"/>
                          </a:moveTo>
                          <a:lnTo>
                            <a:pt x="1" y="4043"/>
                          </a:lnTo>
                          <a:lnTo>
                            <a:pt x="3223" y="1550"/>
                          </a:lnTo>
                          <a:lnTo>
                            <a:pt x="1460" y="1550"/>
                          </a:lnTo>
                          <a:lnTo>
                            <a:pt x="548" y="0"/>
                          </a:ln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03" name="Google Shape;720;p32"/>
                    <p:cNvSpPr/>
                    <p:nvPr/>
                  </p:nvSpPr>
                  <p:spPr>
                    <a:xfrm>
                      <a:off x="6625597" y="1893853"/>
                      <a:ext cx="770447" cy="48078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2525" h="26537" fill="none" extrusionOk="0">
                          <a:moveTo>
                            <a:pt x="42524" y="1"/>
                          </a:moveTo>
                          <a:lnTo>
                            <a:pt x="1" y="26536"/>
                          </a:lnTo>
                        </a:path>
                      </a:pathLst>
                    </a:custGeom>
                    <a:noFill/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04" name="Google Shape;721;p32"/>
                    <p:cNvSpPr/>
                    <p:nvPr/>
                  </p:nvSpPr>
                  <p:spPr>
                    <a:xfrm>
                      <a:off x="6584851" y="2340468"/>
                      <a:ext cx="72706" cy="6004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013" h="3314" extrusionOk="0">
                          <a:moveTo>
                            <a:pt x="2371" y="1"/>
                          </a:moveTo>
                          <a:lnTo>
                            <a:pt x="0" y="3314"/>
                          </a:lnTo>
                          <a:lnTo>
                            <a:pt x="0" y="3314"/>
                          </a:lnTo>
                          <a:lnTo>
                            <a:pt x="4013" y="2615"/>
                          </a:lnTo>
                          <a:lnTo>
                            <a:pt x="2432" y="1794"/>
                          </a:lnTo>
                          <a:lnTo>
                            <a:pt x="2371" y="1"/>
                          </a:ln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05" name="Google Shape;722;p32"/>
                    <p:cNvSpPr/>
                    <p:nvPr/>
                  </p:nvSpPr>
                  <p:spPr>
                    <a:xfrm>
                      <a:off x="7424651" y="1543968"/>
                      <a:ext cx="489589" cy="44831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023" h="24745" extrusionOk="0">
                          <a:moveTo>
                            <a:pt x="13505" y="1"/>
                          </a:moveTo>
                          <a:cubicBezTo>
                            <a:pt x="12680" y="1"/>
                            <a:pt x="11843" y="83"/>
                            <a:pt x="11004" y="255"/>
                          </a:cubicBezTo>
                          <a:cubicBezTo>
                            <a:pt x="4317" y="1653"/>
                            <a:pt x="1" y="8219"/>
                            <a:pt x="1399" y="14906"/>
                          </a:cubicBezTo>
                          <a:cubicBezTo>
                            <a:pt x="2619" y="20739"/>
                            <a:pt x="7747" y="24745"/>
                            <a:pt x="13475" y="24745"/>
                          </a:cubicBezTo>
                          <a:cubicBezTo>
                            <a:pt x="14314" y="24745"/>
                            <a:pt x="15165" y="24659"/>
                            <a:pt x="16019" y="24480"/>
                          </a:cubicBezTo>
                          <a:cubicBezTo>
                            <a:pt x="22706" y="23112"/>
                            <a:pt x="27023" y="16547"/>
                            <a:pt x="25624" y="9860"/>
                          </a:cubicBezTo>
                          <a:cubicBezTo>
                            <a:pt x="24402" y="4012"/>
                            <a:pt x="19250" y="1"/>
                            <a:pt x="13505" y="1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 w="9125" cap="flat" cmpd="sng">
                      <a:solidFill>
                        <a:schemeClr val="dk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06" name="Google Shape;723;p32"/>
                    <p:cNvSpPr/>
                    <p:nvPr/>
                  </p:nvSpPr>
                  <p:spPr>
                    <a:xfrm>
                      <a:off x="7669708" y="1378410"/>
                      <a:ext cx="18" cy="10740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" h="5928" fill="none" extrusionOk="0">
                          <a:moveTo>
                            <a:pt x="1" y="1"/>
                          </a:moveTo>
                          <a:lnTo>
                            <a:pt x="1" y="5928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dk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07" name="Google Shape;724;p32"/>
                    <p:cNvSpPr/>
                    <p:nvPr/>
                  </p:nvSpPr>
                  <p:spPr>
                    <a:xfrm>
                      <a:off x="7669708" y="2050805"/>
                      <a:ext cx="18" cy="1079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" h="5959" fill="none" extrusionOk="0">
                          <a:moveTo>
                            <a:pt x="1" y="1"/>
                          </a:moveTo>
                          <a:lnTo>
                            <a:pt x="1" y="5958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dk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08" name="Google Shape;725;p32"/>
                    <p:cNvSpPr/>
                    <p:nvPr/>
                  </p:nvSpPr>
                  <p:spPr>
                    <a:xfrm>
                      <a:off x="7951671" y="1768299"/>
                      <a:ext cx="107944" cy="1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958" h="1" fill="none" extrusionOk="0">
                          <a:moveTo>
                            <a:pt x="5958" y="1"/>
                          </a:moveTo>
                          <a:lnTo>
                            <a:pt x="0" y="1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dk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09" name="Google Shape;726;p32"/>
                    <p:cNvSpPr/>
                    <p:nvPr/>
                  </p:nvSpPr>
                  <p:spPr>
                    <a:xfrm>
                      <a:off x="7279276" y="1768299"/>
                      <a:ext cx="107944" cy="1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958" h="1" fill="none" extrusionOk="0">
                          <a:moveTo>
                            <a:pt x="5958" y="1"/>
                          </a:moveTo>
                          <a:lnTo>
                            <a:pt x="0" y="1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dk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10" name="Google Shape;727;p32"/>
                    <p:cNvSpPr/>
                    <p:nvPr/>
                  </p:nvSpPr>
                  <p:spPr>
                    <a:xfrm>
                      <a:off x="7869073" y="1492949"/>
                      <a:ext cx="76003" cy="7602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195" h="4196" fill="none" extrusionOk="0">
                          <a:moveTo>
                            <a:pt x="4195" y="1"/>
                          </a:moveTo>
                          <a:lnTo>
                            <a:pt x="0" y="4196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dk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11" name="Google Shape;728;p32"/>
                    <p:cNvSpPr/>
                    <p:nvPr/>
                  </p:nvSpPr>
                  <p:spPr>
                    <a:xfrm>
                      <a:off x="7393815" y="1968207"/>
                      <a:ext cx="76021" cy="7600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196" h="4195" fill="none" extrusionOk="0">
                          <a:moveTo>
                            <a:pt x="4195" y="0"/>
                          </a:moveTo>
                          <a:lnTo>
                            <a:pt x="1" y="4195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dk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12" name="Google Shape;729;p32"/>
                    <p:cNvSpPr/>
                    <p:nvPr/>
                  </p:nvSpPr>
                  <p:spPr>
                    <a:xfrm>
                      <a:off x="7393815" y="1492949"/>
                      <a:ext cx="76021" cy="7602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196" h="4196" fill="none" extrusionOk="0">
                          <a:moveTo>
                            <a:pt x="1" y="1"/>
                          </a:moveTo>
                          <a:lnTo>
                            <a:pt x="4195" y="4196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dk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13" name="Google Shape;730;p32"/>
                    <p:cNvSpPr/>
                    <p:nvPr/>
                  </p:nvSpPr>
                  <p:spPr>
                    <a:xfrm>
                      <a:off x="7869073" y="1968207"/>
                      <a:ext cx="76003" cy="7600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195" h="4195" fill="none" extrusionOk="0">
                          <a:moveTo>
                            <a:pt x="0" y="0"/>
                          </a:moveTo>
                          <a:lnTo>
                            <a:pt x="4195" y="4195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dk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14" name="Google Shape;731;p32"/>
                    <p:cNvSpPr/>
                    <p:nvPr/>
                  </p:nvSpPr>
                  <p:spPr>
                    <a:xfrm>
                      <a:off x="4960291" y="3336676"/>
                      <a:ext cx="2864739" cy="73683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8120" h="40670" extrusionOk="0">
                          <a:moveTo>
                            <a:pt x="1" y="0"/>
                          </a:moveTo>
                          <a:lnTo>
                            <a:pt x="1" y="40670"/>
                          </a:lnTo>
                          <a:lnTo>
                            <a:pt x="158119" y="40670"/>
                          </a:lnTo>
                          <a:lnTo>
                            <a:pt x="158119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15" name="Google Shape;732;p32"/>
                    <p:cNvSpPr/>
                    <p:nvPr/>
                  </p:nvSpPr>
                  <p:spPr>
                    <a:xfrm>
                      <a:off x="4960291" y="3336676"/>
                      <a:ext cx="2864739" cy="13108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8120" h="7235" extrusionOk="0">
                          <a:moveTo>
                            <a:pt x="1" y="0"/>
                          </a:moveTo>
                          <a:lnTo>
                            <a:pt x="1" y="7234"/>
                          </a:lnTo>
                          <a:lnTo>
                            <a:pt x="158119" y="7234"/>
                          </a:lnTo>
                          <a:lnTo>
                            <a:pt x="158119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16" name="Google Shape;733;p32"/>
                    <p:cNvSpPr/>
                    <p:nvPr/>
                  </p:nvSpPr>
                  <p:spPr>
                    <a:xfrm>
                      <a:off x="4960291" y="3336676"/>
                      <a:ext cx="2864739" cy="73683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8120" h="40670" fill="none" extrusionOk="0">
                          <a:moveTo>
                            <a:pt x="1" y="0"/>
                          </a:moveTo>
                          <a:lnTo>
                            <a:pt x="158119" y="0"/>
                          </a:lnTo>
                          <a:lnTo>
                            <a:pt x="158119" y="40670"/>
                          </a:lnTo>
                          <a:lnTo>
                            <a:pt x="1" y="40670"/>
                          </a:lnTo>
                          <a:close/>
                        </a:path>
                      </a:pathLst>
                    </a:custGeom>
                    <a:noFill/>
                    <a:ln w="9875" cap="rnd" cmpd="sng">
                      <a:solidFill>
                        <a:srgbClr val="263238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17" name="Google Shape;734;p32"/>
                    <p:cNvSpPr/>
                    <p:nvPr/>
                  </p:nvSpPr>
                  <p:spPr>
                    <a:xfrm>
                      <a:off x="4931103" y="3336676"/>
                      <a:ext cx="2923657" cy="3360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61372" h="1855" extrusionOk="0">
                          <a:moveTo>
                            <a:pt x="1" y="0"/>
                          </a:moveTo>
                          <a:lnTo>
                            <a:pt x="1" y="1854"/>
                          </a:lnTo>
                          <a:lnTo>
                            <a:pt x="161372" y="1854"/>
                          </a:lnTo>
                          <a:lnTo>
                            <a:pt x="161372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18" name="Google Shape;735;p32"/>
                    <p:cNvSpPr/>
                    <p:nvPr/>
                  </p:nvSpPr>
                  <p:spPr>
                    <a:xfrm>
                      <a:off x="4899724" y="2490807"/>
                      <a:ext cx="2962755" cy="8464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63530" h="46719" extrusionOk="0">
                          <a:moveTo>
                            <a:pt x="13618" y="1"/>
                          </a:moveTo>
                          <a:lnTo>
                            <a:pt x="0" y="46719"/>
                          </a:lnTo>
                          <a:lnTo>
                            <a:pt x="163529" y="46719"/>
                          </a:lnTo>
                          <a:lnTo>
                            <a:pt x="149882" y="1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19" name="Google Shape;736;p32"/>
                    <p:cNvSpPr/>
                    <p:nvPr/>
                  </p:nvSpPr>
                  <p:spPr>
                    <a:xfrm>
                      <a:off x="5049519" y="2574509"/>
                      <a:ext cx="560610" cy="62891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943" h="34713" extrusionOk="0">
                          <a:moveTo>
                            <a:pt x="9362" y="1"/>
                          </a:moveTo>
                          <a:lnTo>
                            <a:pt x="0" y="34713"/>
                          </a:lnTo>
                          <a:lnTo>
                            <a:pt x="24590" y="34713"/>
                          </a:lnTo>
                          <a:lnTo>
                            <a:pt x="30943" y="92"/>
                          </a:lnTo>
                          <a:lnTo>
                            <a:pt x="9362" y="1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20" name="Google Shape;737;p32"/>
                    <p:cNvSpPr/>
                    <p:nvPr/>
                  </p:nvSpPr>
                  <p:spPr>
                    <a:xfrm>
                      <a:off x="5159656" y="2576176"/>
                      <a:ext cx="155865" cy="62614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603" h="34560" extrusionOk="0">
                          <a:moveTo>
                            <a:pt x="8602" y="0"/>
                          </a:moveTo>
                          <a:lnTo>
                            <a:pt x="0" y="34560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21" name="Google Shape;738;p32"/>
                    <p:cNvSpPr/>
                    <p:nvPr/>
                  </p:nvSpPr>
                  <p:spPr>
                    <a:xfrm>
                      <a:off x="5159656" y="2576176"/>
                      <a:ext cx="155865" cy="62614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603" h="34560" fill="none" extrusionOk="0">
                          <a:moveTo>
                            <a:pt x="8602" y="0"/>
                          </a:moveTo>
                          <a:lnTo>
                            <a:pt x="0" y="34560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22" name="Google Shape;739;p32"/>
                    <p:cNvSpPr/>
                    <p:nvPr/>
                  </p:nvSpPr>
                  <p:spPr>
                    <a:xfrm>
                      <a:off x="5274738" y="2576176"/>
                      <a:ext cx="141552" cy="62614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813" h="34560" extrusionOk="0">
                          <a:moveTo>
                            <a:pt x="7813" y="0"/>
                          </a:moveTo>
                          <a:lnTo>
                            <a:pt x="1" y="34560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23" name="Google Shape;740;p32"/>
                    <p:cNvSpPr/>
                    <p:nvPr/>
                  </p:nvSpPr>
                  <p:spPr>
                    <a:xfrm>
                      <a:off x="5274738" y="2576176"/>
                      <a:ext cx="141552" cy="62614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813" h="34560" fill="none" extrusionOk="0">
                          <a:moveTo>
                            <a:pt x="7813" y="0"/>
                          </a:moveTo>
                          <a:lnTo>
                            <a:pt x="1" y="34560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24" name="Google Shape;741;p32"/>
                    <p:cNvSpPr/>
                    <p:nvPr/>
                  </p:nvSpPr>
                  <p:spPr>
                    <a:xfrm>
                      <a:off x="5389838" y="2576720"/>
                      <a:ext cx="127239" cy="6255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023" h="34530" extrusionOk="0">
                          <a:moveTo>
                            <a:pt x="7022" y="0"/>
                          </a:moveTo>
                          <a:lnTo>
                            <a:pt x="1" y="34530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25" name="Google Shape;742;p32"/>
                    <p:cNvSpPr/>
                    <p:nvPr/>
                  </p:nvSpPr>
                  <p:spPr>
                    <a:xfrm>
                      <a:off x="5389838" y="2576720"/>
                      <a:ext cx="127239" cy="6255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023" h="34530" fill="none" extrusionOk="0">
                          <a:moveTo>
                            <a:pt x="7022" y="0"/>
                          </a:moveTo>
                          <a:lnTo>
                            <a:pt x="1" y="34530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26" name="Google Shape;743;p32"/>
                    <p:cNvSpPr/>
                    <p:nvPr/>
                  </p:nvSpPr>
                  <p:spPr>
                    <a:xfrm>
                      <a:off x="5195999" y="2662071"/>
                      <a:ext cx="400922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129" h="62" extrusionOk="0">
                          <a:moveTo>
                            <a:pt x="0" y="1"/>
                          </a:moveTo>
                          <a:lnTo>
                            <a:pt x="22128" y="62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27" name="Google Shape;744;p32"/>
                    <p:cNvSpPr/>
                    <p:nvPr/>
                  </p:nvSpPr>
                  <p:spPr>
                    <a:xfrm>
                      <a:off x="5195999" y="2662071"/>
                      <a:ext cx="400922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129" h="62" fill="none" extrusionOk="0">
                          <a:moveTo>
                            <a:pt x="0" y="1"/>
                          </a:moveTo>
                          <a:lnTo>
                            <a:pt x="22128" y="62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28" name="Google Shape;745;p32"/>
                    <p:cNvSpPr/>
                    <p:nvPr/>
                  </p:nvSpPr>
                  <p:spPr>
                    <a:xfrm>
                      <a:off x="5169566" y="2761754"/>
                      <a:ext cx="409184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585" h="62" extrusionOk="0">
                          <a:moveTo>
                            <a:pt x="0" y="0"/>
                          </a:moveTo>
                          <a:lnTo>
                            <a:pt x="22584" y="61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29" name="Google Shape;746;p32"/>
                    <p:cNvSpPr/>
                    <p:nvPr/>
                  </p:nvSpPr>
                  <p:spPr>
                    <a:xfrm>
                      <a:off x="5169566" y="2761754"/>
                      <a:ext cx="409184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585" h="62" fill="none" extrusionOk="0">
                          <a:moveTo>
                            <a:pt x="0" y="0"/>
                          </a:moveTo>
                          <a:lnTo>
                            <a:pt x="22584" y="61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30" name="Google Shape;747;p32"/>
                    <p:cNvSpPr/>
                    <p:nvPr/>
                  </p:nvSpPr>
                  <p:spPr>
                    <a:xfrm>
                      <a:off x="5140922" y="2866382"/>
                      <a:ext cx="419094" cy="5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132" h="31" extrusionOk="0">
                          <a:moveTo>
                            <a:pt x="1" y="1"/>
                          </a:moveTo>
                          <a:lnTo>
                            <a:pt x="23132" y="31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31" name="Google Shape;748;p32"/>
                    <p:cNvSpPr/>
                    <p:nvPr/>
                  </p:nvSpPr>
                  <p:spPr>
                    <a:xfrm>
                      <a:off x="5140922" y="2866382"/>
                      <a:ext cx="419094" cy="5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132" h="31" fill="none" extrusionOk="0">
                          <a:moveTo>
                            <a:pt x="1" y="1"/>
                          </a:moveTo>
                          <a:lnTo>
                            <a:pt x="23132" y="31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32" name="Google Shape;749;p32"/>
                    <p:cNvSpPr/>
                    <p:nvPr/>
                  </p:nvSpPr>
                  <p:spPr>
                    <a:xfrm>
                      <a:off x="5111735" y="2974870"/>
                      <a:ext cx="427917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619" h="62" extrusionOk="0">
                          <a:moveTo>
                            <a:pt x="1" y="0"/>
                          </a:moveTo>
                          <a:lnTo>
                            <a:pt x="23618" y="61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33" name="Google Shape;750;p32"/>
                    <p:cNvSpPr/>
                    <p:nvPr/>
                  </p:nvSpPr>
                  <p:spPr>
                    <a:xfrm>
                      <a:off x="5111735" y="2974870"/>
                      <a:ext cx="427917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619" h="62" fill="none" extrusionOk="0">
                          <a:moveTo>
                            <a:pt x="1" y="0"/>
                          </a:moveTo>
                          <a:lnTo>
                            <a:pt x="23618" y="61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34" name="Google Shape;751;p32"/>
                    <p:cNvSpPr/>
                    <p:nvPr/>
                  </p:nvSpPr>
                  <p:spPr>
                    <a:xfrm>
                      <a:off x="5080899" y="3089409"/>
                      <a:ext cx="438371" cy="1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96" h="1" extrusionOk="0">
                          <a:moveTo>
                            <a:pt x="1" y="1"/>
                          </a:moveTo>
                          <a:lnTo>
                            <a:pt x="24196" y="1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35" name="Google Shape;752;p32"/>
                    <p:cNvSpPr/>
                    <p:nvPr/>
                  </p:nvSpPr>
                  <p:spPr>
                    <a:xfrm>
                      <a:off x="5080899" y="3089409"/>
                      <a:ext cx="438371" cy="1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96" h="1" fill="none" extrusionOk="0">
                          <a:moveTo>
                            <a:pt x="1" y="1"/>
                          </a:moveTo>
                          <a:lnTo>
                            <a:pt x="24196" y="1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36" name="Google Shape;753;p32"/>
                    <p:cNvSpPr/>
                    <p:nvPr/>
                  </p:nvSpPr>
                  <p:spPr>
                    <a:xfrm>
                      <a:off x="5573224" y="2576720"/>
                      <a:ext cx="493992" cy="62670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266" h="34591" extrusionOk="0">
                          <a:moveTo>
                            <a:pt x="5806" y="0"/>
                          </a:moveTo>
                          <a:lnTo>
                            <a:pt x="0" y="34591"/>
                          </a:lnTo>
                          <a:lnTo>
                            <a:pt x="24408" y="34591"/>
                          </a:lnTo>
                          <a:lnTo>
                            <a:pt x="27265" y="92"/>
                          </a:lnTo>
                          <a:lnTo>
                            <a:pt x="5806" y="0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37" name="Google Shape;754;p32"/>
                    <p:cNvSpPr/>
                    <p:nvPr/>
                  </p:nvSpPr>
                  <p:spPr>
                    <a:xfrm>
                      <a:off x="5682255" y="2577825"/>
                      <a:ext cx="91983" cy="62449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077" h="34469" extrusionOk="0">
                          <a:moveTo>
                            <a:pt x="5077" y="0"/>
                          </a:moveTo>
                          <a:lnTo>
                            <a:pt x="1" y="34469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38" name="Google Shape;755;p32"/>
                    <p:cNvSpPr/>
                    <p:nvPr/>
                  </p:nvSpPr>
                  <p:spPr>
                    <a:xfrm>
                      <a:off x="5682255" y="2577825"/>
                      <a:ext cx="91983" cy="62449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077" h="34469" fill="none" extrusionOk="0">
                          <a:moveTo>
                            <a:pt x="5077" y="0"/>
                          </a:moveTo>
                          <a:lnTo>
                            <a:pt x="1" y="34469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39" name="Google Shape;756;p32"/>
                    <p:cNvSpPr/>
                    <p:nvPr/>
                  </p:nvSpPr>
                  <p:spPr>
                    <a:xfrm>
                      <a:off x="5796812" y="2578368"/>
                      <a:ext cx="77652" cy="6239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286" h="34439" extrusionOk="0">
                          <a:moveTo>
                            <a:pt x="4286" y="1"/>
                          </a:moveTo>
                          <a:lnTo>
                            <a:pt x="0" y="34439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40" name="Google Shape;757;p32"/>
                    <p:cNvSpPr/>
                    <p:nvPr/>
                  </p:nvSpPr>
                  <p:spPr>
                    <a:xfrm>
                      <a:off x="5796812" y="2578368"/>
                      <a:ext cx="77652" cy="6239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286" h="34439" fill="none" extrusionOk="0">
                          <a:moveTo>
                            <a:pt x="4286" y="1"/>
                          </a:moveTo>
                          <a:lnTo>
                            <a:pt x="0" y="34439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41" name="Google Shape;758;p32"/>
                    <p:cNvSpPr/>
                    <p:nvPr/>
                  </p:nvSpPr>
                  <p:spPr>
                    <a:xfrm>
                      <a:off x="5910789" y="2578930"/>
                      <a:ext cx="63900" cy="62338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27" h="34408" extrusionOk="0">
                          <a:moveTo>
                            <a:pt x="3527" y="0"/>
                          </a:moveTo>
                          <a:lnTo>
                            <a:pt x="1" y="34408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42" name="Google Shape;759;p32"/>
                    <p:cNvSpPr/>
                    <p:nvPr/>
                  </p:nvSpPr>
                  <p:spPr>
                    <a:xfrm>
                      <a:off x="5910789" y="2578930"/>
                      <a:ext cx="63900" cy="62338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27" h="34408" fill="none" extrusionOk="0">
                          <a:moveTo>
                            <a:pt x="3527" y="0"/>
                          </a:moveTo>
                          <a:lnTo>
                            <a:pt x="1" y="34408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43" name="Google Shape;760;p32"/>
                    <p:cNvSpPr/>
                    <p:nvPr/>
                  </p:nvSpPr>
                  <p:spPr>
                    <a:xfrm>
                      <a:off x="5664645" y="2663720"/>
                      <a:ext cx="398168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977" h="62" extrusionOk="0">
                          <a:moveTo>
                            <a:pt x="0" y="1"/>
                          </a:moveTo>
                          <a:lnTo>
                            <a:pt x="21976" y="62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44" name="Google Shape;761;p32"/>
                    <p:cNvSpPr/>
                    <p:nvPr/>
                  </p:nvSpPr>
                  <p:spPr>
                    <a:xfrm>
                      <a:off x="5664645" y="2663720"/>
                      <a:ext cx="398168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977" h="62" fill="none" extrusionOk="0">
                          <a:moveTo>
                            <a:pt x="0" y="1"/>
                          </a:moveTo>
                          <a:lnTo>
                            <a:pt x="21976" y="62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45" name="Google Shape;762;p32"/>
                    <p:cNvSpPr/>
                    <p:nvPr/>
                  </p:nvSpPr>
                  <p:spPr>
                    <a:xfrm>
                      <a:off x="5647560" y="2763403"/>
                      <a:ext cx="406992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464" h="62" extrusionOk="0">
                          <a:moveTo>
                            <a:pt x="1" y="1"/>
                          </a:moveTo>
                          <a:lnTo>
                            <a:pt x="22463" y="61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46" name="Google Shape;763;p32"/>
                    <p:cNvSpPr/>
                    <p:nvPr/>
                  </p:nvSpPr>
                  <p:spPr>
                    <a:xfrm>
                      <a:off x="5647560" y="2763403"/>
                      <a:ext cx="406992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464" h="62" fill="none" extrusionOk="0">
                          <a:moveTo>
                            <a:pt x="1" y="1"/>
                          </a:moveTo>
                          <a:lnTo>
                            <a:pt x="22463" y="61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47" name="Google Shape;764;p32"/>
                    <p:cNvSpPr/>
                    <p:nvPr/>
                  </p:nvSpPr>
                  <p:spPr>
                    <a:xfrm>
                      <a:off x="5630493" y="2866926"/>
                      <a:ext cx="415797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950" h="62" extrusionOk="0">
                          <a:moveTo>
                            <a:pt x="1" y="1"/>
                          </a:moveTo>
                          <a:lnTo>
                            <a:pt x="22949" y="62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48" name="Google Shape;765;p32"/>
                    <p:cNvSpPr/>
                    <p:nvPr/>
                  </p:nvSpPr>
                  <p:spPr>
                    <a:xfrm>
                      <a:off x="5630493" y="2866926"/>
                      <a:ext cx="415797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950" h="62" fill="none" extrusionOk="0">
                          <a:moveTo>
                            <a:pt x="1" y="1"/>
                          </a:moveTo>
                          <a:lnTo>
                            <a:pt x="22949" y="62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49" name="Google Shape;766;p32"/>
                    <p:cNvSpPr/>
                    <p:nvPr/>
                  </p:nvSpPr>
                  <p:spPr>
                    <a:xfrm>
                      <a:off x="5611778" y="2975975"/>
                      <a:ext cx="425689" cy="5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496" h="31" extrusionOk="0">
                          <a:moveTo>
                            <a:pt x="0" y="0"/>
                          </a:moveTo>
                          <a:lnTo>
                            <a:pt x="23496" y="31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50" name="Google Shape;767;p32"/>
                    <p:cNvSpPr/>
                    <p:nvPr/>
                  </p:nvSpPr>
                  <p:spPr>
                    <a:xfrm>
                      <a:off x="5611778" y="2975975"/>
                      <a:ext cx="425689" cy="5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496" h="31" fill="none" extrusionOk="0">
                          <a:moveTo>
                            <a:pt x="0" y="0"/>
                          </a:moveTo>
                          <a:lnTo>
                            <a:pt x="23496" y="31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51" name="Google Shape;768;p32"/>
                    <p:cNvSpPr/>
                    <p:nvPr/>
                  </p:nvSpPr>
                  <p:spPr>
                    <a:xfrm>
                      <a:off x="5593044" y="3089409"/>
                      <a:ext cx="435074" cy="58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014" h="32" extrusionOk="0">
                          <a:moveTo>
                            <a:pt x="1" y="1"/>
                          </a:moveTo>
                          <a:lnTo>
                            <a:pt x="24013" y="31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52" name="Google Shape;769;p32"/>
                    <p:cNvSpPr/>
                    <p:nvPr/>
                  </p:nvSpPr>
                  <p:spPr>
                    <a:xfrm>
                      <a:off x="5593044" y="3089409"/>
                      <a:ext cx="435074" cy="58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014" h="32" fill="none" extrusionOk="0">
                          <a:moveTo>
                            <a:pt x="1" y="1"/>
                          </a:moveTo>
                          <a:lnTo>
                            <a:pt x="24013" y="31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53" name="Google Shape;770;p32"/>
                    <p:cNvSpPr/>
                    <p:nvPr/>
                  </p:nvSpPr>
                  <p:spPr>
                    <a:xfrm>
                      <a:off x="7144899" y="2574509"/>
                      <a:ext cx="560084" cy="62891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914" h="34713" extrusionOk="0">
                          <a:moveTo>
                            <a:pt x="21582" y="1"/>
                          </a:moveTo>
                          <a:lnTo>
                            <a:pt x="1" y="92"/>
                          </a:lnTo>
                          <a:lnTo>
                            <a:pt x="6353" y="34713"/>
                          </a:lnTo>
                          <a:lnTo>
                            <a:pt x="30913" y="34713"/>
                          </a:lnTo>
                          <a:lnTo>
                            <a:pt x="21582" y="1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54" name="Google Shape;771;p32"/>
                    <p:cNvSpPr/>
                    <p:nvPr/>
                  </p:nvSpPr>
                  <p:spPr>
                    <a:xfrm>
                      <a:off x="7439526" y="2576176"/>
                      <a:ext cx="155303" cy="62614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572" h="34560" extrusionOk="0">
                          <a:moveTo>
                            <a:pt x="0" y="0"/>
                          </a:moveTo>
                          <a:lnTo>
                            <a:pt x="8572" y="34560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55" name="Google Shape;772;p32"/>
                    <p:cNvSpPr/>
                    <p:nvPr/>
                  </p:nvSpPr>
                  <p:spPr>
                    <a:xfrm>
                      <a:off x="7439526" y="2576176"/>
                      <a:ext cx="155303" cy="62614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572" h="34560" fill="none" extrusionOk="0">
                          <a:moveTo>
                            <a:pt x="0" y="0"/>
                          </a:moveTo>
                          <a:lnTo>
                            <a:pt x="8572" y="34560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56" name="Google Shape;773;p32"/>
                    <p:cNvSpPr/>
                    <p:nvPr/>
                  </p:nvSpPr>
                  <p:spPr>
                    <a:xfrm>
                      <a:off x="7338194" y="2576176"/>
                      <a:ext cx="141552" cy="62614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813" h="34560" extrusionOk="0">
                          <a:moveTo>
                            <a:pt x="1" y="0"/>
                          </a:moveTo>
                          <a:lnTo>
                            <a:pt x="7812" y="34560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57" name="Google Shape;774;p32"/>
                    <p:cNvSpPr/>
                    <p:nvPr/>
                  </p:nvSpPr>
                  <p:spPr>
                    <a:xfrm>
                      <a:off x="7338194" y="2576176"/>
                      <a:ext cx="141552" cy="62614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813" h="34560" fill="none" extrusionOk="0">
                          <a:moveTo>
                            <a:pt x="1" y="0"/>
                          </a:moveTo>
                          <a:lnTo>
                            <a:pt x="7812" y="34560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58" name="Google Shape;775;p32"/>
                    <p:cNvSpPr/>
                    <p:nvPr/>
                  </p:nvSpPr>
                  <p:spPr>
                    <a:xfrm>
                      <a:off x="7237425" y="2576720"/>
                      <a:ext cx="127765" cy="6255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052" h="34530" extrusionOk="0">
                          <a:moveTo>
                            <a:pt x="0" y="0"/>
                          </a:moveTo>
                          <a:lnTo>
                            <a:pt x="7052" y="34530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59" name="Google Shape;776;p32"/>
                    <p:cNvSpPr/>
                    <p:nvPr/>
                  </p:nvSpPr>
                  <p:spPr>
                    <a:xfrm>
                      <a:off x="7237425" y="2576720"/>
                      <a:ext cx="127765" cy="6255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052" h="34530" fill="none" extrusionOk="0">
                          <a:moveTo>
                            <a:pt x="0" y="0"/>
                          </a:moveTo>
                          <a:lnTo>
                            <a:pt x="7052" y="34530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60" name="Google Shape;777;p32"/>
                    <p:cNvSpPr/>
                    <p:nvPr/>
                  </p:nvSpPr>
                  <p:spPr>
                    <a:xfrm>
                      <a:off x="7157563" y="2662071"/>
                      <a:ext cx="400922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129" h="62" extrusionOk="0">
                          <a:moveTo>
                            <a:pt x="22129" y="1"/>
                          </a:moveTo>
                          <a:lnTo>
                            <a:pt x="1" y="62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61" name="Google Shape;778;p32"/>
                    <p:cNvSpPr/>
                    <p:nvPr/>
                  </p:nvSpPr>
                  <p:spPr>
                    <a:xfrm>
                      <a:off x="7157563" y="2662071"/>
                      <a:ext cx="400922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129" h="62" fill="none" extrusionOk="0">
                          <a:moveTo>
                            <a:pt x="22129" y="1"/>
                          </a:moveTo>
                          <a:lnTo>
                            <a:pt x="1" y="62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62" name="Google Shape;779;p32"/>
                    <p:cNvSpPr/>
                    <p:nvPr/>
                  </p:nvSpPr>
                  <p:spPr>
                    <a:xfrm>
                      <a:off x="7175735" y="2761754"/>
                      <a:ext cx="409745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616" h="62" extrusionOk="0">
                          <a:moveTo>
                            <a:pt x="22615" y="0"/>
                          </a:moveTo>
                          <a:lnTo>
                            <a:pt x="1" y="61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63" name="Google Shape;780;p32"/>
                    <p:cNvSpPr/>
                    <p:nvPr/>
                  </p:nvSpPr>
                  <p:spPr>
                    <a:xfrm>
                      <a:off x="7175735" y="2761754"/>
                      <a:ext cx="409745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616" h="62" fill="none" extrusionOk="0">
                          <a:moveTo>
                            <a:pt x="22615" y="0"/>
                          </a:moveTo>
                          <a:lnTo>
                            <a:pt x="1" y="61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64" name="Google Shape;781;p32"/>
                    <p:cNvSpPr/>
                    <p:nvPr/>
                  </p:nvSpPr>
                  <p:spPr>
                    <a:xfrm>
                      <a:off x="7195012" y="2866382"/>
                      <a:ext cx="418550" cy="5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102" h="31" extrusionOk="0">
                          <a:moveTo>
                            <a:pt x="23101" y="1"/>
                          </a:moveTo>
                          <a:lnTo>
                            <a:pt x="1" y="31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65" name="Google Shape;782;p32"/>
                    <p:cNvSpPr/>
                    <p:nvPr/>
                  </p:nvSpPr>
                  <p:spPr>
                    <a:xfrm>
                      <a:off x="7195012" y="2866382"/>
                      <a:ext cx="418550" cy="5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102" h="31" fill="none" extrusionOk="0">
                          <a:moveTo>
                            <a:pt x="23101" y="1"/>
                          </a:moveTo>
                          <a:lnTo>
                            <a:pt x="1" y="31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66" name="Google Shape;783;p32"/>
                    <p:cNvSpPr/>
                    <p:nvPr/>
                  </p:nvSpPr>
                  <p:spPr>
                    <a:xfrm>
                      <a:off x="7214832" y="2974870"/>
                      <a:ext cx="427917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619" h="62" extrusionOk="0">
                          <a:moveTo>
                            <a:pt x="23618" y="0"/>
                          </a:moveTo>
                          <a:lnTo>
                            <a:pt x="1" y="61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67" name="Google Shape;784;p32"/>
                    <p:cNvSpPr/>
                    <p:nvPr/>
                  </p:nvSpPr>
                  <p:spPr>
                    <a:xfrm>
                      <a:off x="7214832" y="2974870"/>
                      <a:ext cx="427917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619" h="62" fill="none" extrusionOk="0">
                          <a:moveTo>
                            <a:pt x="23618" y="0"/>
                          </a:moveTo>
                          <a:lnTo>
                            <a:pt x="1" y="61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68" name="Google Shape;785;p32"/>
                    <p:cNvSpPr/>
                    <p:nvPr/>
                  </p:nvSpPr>
                  <p:spPr>
                    <a:xfrm>
                      <a:off x="7235776" y="3089409"/>
                      <a:ext cx="437809" cy="1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65" h="1" extrusionOk="0">
                          <a:moveTo>
                            <a:pt x="24165" y="1"/>
                          </a:moveTo>
                          <a:lnTo>
                            <a:pt x="0" y="1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69" name="Google Shape;786;p32"/>
                    <p:cNvSpPr/>
                    <p:nvPr/>
                  </p:nvSpPr>
                  <p:spPr>
                    <a:xfrm>
                      <a:off x="7235776" y="3089409"/>
                      <a:ext cx="437809" cy="1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65" h="1" fill="none" extrusionOk="0">
                          <a:moveTo>
                            <a:pt x="24165" y="1"/>
                          </a:moveTo>
                          <a:lnTo>
                            <a:pt x="0" y="1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70" name="Google Shape;787;p32"/>
                    <p:cNvSpPr/>
                    <p:nvPr/>
                  </p:nvSpPr>
                  <p:spPr>
                    <a:xfrm>
                      <a:off x="6687831" y="2576720"/>
                      <a:ext cx="493992" cy="62670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266" h="34591" extrusionOk="0">
                          <a:moveTo>
                            <a:pt x="21429" y="0"/>
                          </a:moveTo>
                          <a:lnTo>
                            <a:pt x="0" y="92"/>
                          </a:lnTo>
                          <a:lnTo>
                            <a:pt x="2857" y="34591"/>
                          </a:lnTo>
                          <a:lnTo>
                            <a:pt x="27265" y="34591"/>
                          </a:lnTo>
                          <a:lnTo>
                            <a:pt x="21429" y="0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71" name="Google Shape;788;p32"/>
                    <p:cNvSpPr/>
                    <p:nvPr/>
                  </p:nvSpPr>
                  <p:spPr>
                    <a:xfrm>
                      <a:off x="6980790" y="2577825"/>
                      <a:ext cx="91439" cy="62449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047" h="34469" extrusionOk="0">
                          <a:moveTo>
                            <a:pt x="1" y="0"/>
                          </a:moveTo>
                          <a:lnTo>
                            <a:pt x="5046" y="34469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72" name="Google Shape;789;p32"/>
                    <p:cNvSpPr/>
                    <p:nvPr/>
                  </p:nvSpPr>
                  <p:spPr>
                    <a:xfrm>
                      <a:off x="6980790" y="2577825"/>
                      <a:ext cx="91439" cy="62449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047" h="34469" fill="none" extrusionOk="0">
                          <a:moveTo>
                            <a:pt x="1" y="0"/>
                          </a:moveTo>
                          <a:lnTo>
                            <a:pt x="5046" y="34469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73" name="Google Shape;790;p32"/>
                    <p:cNvSpPr/>
                    <p:nvPr/>
                  </p:nvSpPr>
                  <p:spPr>
                    <a:xfrm>
                      <a:off x="6880021" y="2578368"/>
                      <a:ext cx="78213" cy="6239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17" h="34439" extrusionOk="0">
                          <a:moveTo>
                            <a:pt x="0" y="1"/>
                          </a:moveTo>
                          <a:lnTo>
                            <a:pt x="4317" y="34439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74" name="Google Shape;791;p32"/>
                    <p:cNvSpPr/>
                    <p:nvPr/>
                  </p:nvSpPr>
                  <p:spPr>
                    <a:xfrm>
                      <a:off x="6880021" y="2578368"/>
                      <a:ext cx="78213" cy="6239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17" h="34439" fill="none" extrusionOk="0">
                          <a:moveTo>
                            <a:pt x="0" y="1"/>
                          </a:moveTo>
                          <a:lnTo>
                            <a:pt x="4317" y="34439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75" name="Google Shape;792;p32"/>
                    <p:cNvSpPr/>
                    <p:nvPr/>
                  </p:nvSpPr>
                  <p:spPr>
                    <a:xfrm>
                      <a:off x="6779795" y="2578930"/>
                      <a:ext cx="64444" cy="62338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57" h="34408" extrusionOk="0">
                          <a:moveTo>
                            <a:pt x="0" y="0"/>
                          </a:moveTo>
                          <a:lnTo>
                            <a:pt x="3557" y="34408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76" name="Google Shape;793;p32"/>
                    <p:cNvSpPr/>
                    <p:nvPr/>
                  </p:nvSpPr>
                  <p:spPr>
                    <a:xfrm>
                      <a:off x="6779795" y="2578930"/>
                      <a:ext cx="64444" cy="62338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57" h="34408" fill="none" extrusionOk="0">
                          <a:moveTo>
                            <a:pt x="0" y="0"/>
                          </a:moveTo>
                          <a:lnTo>
                            <a:pt x="3557" y="34408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77" name="Google Shape;794;p32"/>
                    <p:cNvSpPr/>
                    <p:nvPr/>
                  </p:nvSpPr>
                  <p:spPr>
                    <a:xfrm>
                      <a:off x="6691690" y="2663720"/>
                      <a:ext cx="398712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007" h="62" extrusionOk="0">
                          <a:moveTo>
                            <a:pt x="22007" y="1"/>
                          </a:moveTo>
                          <a:lnTo>
                            <a:pt x="0" y="62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78" name="Google Shape;795;p32"/>
                    <p:cNvSpPr/>
                    <p:nvPr/>
                  </p:nvSpPr>
                  <p:spPr>
                    <a:xfrm>
                      <a:off x="6691690" y="2663720"/>
                      <a:ext cx="398712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007" h="62" fill="none" extrusionOk="0">
                          <a:moveTo>
                            <a:pt x="22007" y="1"/>
                          </a:moveTo>
                          <a:lnTo>
                            <a:pt x="0" y="62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79" name="Google Shape;796;p32"/>
                    <p:cNvSpPr/>
                    <p:nvPr/>
                  </p:nvSpPr>
                  <p:spPr>
                    <a:xfrm>
                      <a:off x="6699933" y="2763403"/>
                      <a:ext cx="406992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464" h="62" extrusionOk="0">
                          <a:moveTo>
                            <a:pt x="22463" y="1"/>
                          </a:moveTo>
                          <a:lnTo>
                            <a:pt x="1" y="61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80" name="Google Shape;797;p32"/>
                    <p:cNvSpPr/>
                    <p:nvPr/>
                  </p:nvSpPr>
                  <p:spPr>
                    <a:xfrm>
                      <a:off x="6699933" y="2763403"/>
                      <a:ext cx="406992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464" h="62" fill="none" extrusionOk="0">
                          <a:moveTo>
                            <a:pt x="22463" y="1"/>
                          </a:moveTo>
                          <a:lnTo>
                            <a:pt x="1" y="61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81" name="Google Shape;798;p32"/>
                    <p:cNvSpPr/>
                    <p:nvPr/>
                  </p:nvSpPr>
                  <p:spPr>
                    <a:xfrm>
                      <a:off x="6708756" y="2866926"/>
                      <a:ext cx="415797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950" h="62" extrusionOk="0">
                          <a:moveTo>
                            <a:pt x="22949" y="1"/>
                          </a:moveTo>
                          <a:lnTo>
                            <a:pt x="0" y="62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82" name="Google Shape;799;p32"/>
                    <p:cNvSpPr/>
                    <p:nvPr/>
                  </p:nvSpPr>
                  <p:spPr>
                    <a:xfrm>
                      <a:off x="6708756" y="2866926"/>
                      <a:ext cx="415797" cy="11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950" h="62" fill="none" extrusionOk="0">
                          <a:moveTo>
                            <a:pt x="22949" y="1"/>
                          </a:moveTo>
                          <a:lnTo>
                            <a:pt x="0" y="62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83" name="Google Shape;800;p32"/>
                    <p:cNvSpPr/>
                    <p:nvPr/>
                  </p:nvSpPr>
                  <p:spPr>
                    <a:xfrm>
                      <a:off x="6717561" y="2975975"/>
                      <a:ext cx="425163" cy="5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467" h="31" extrusionOk="0">
                          <a:moveTo>
                            <a:pt x="23466" y="0"/>
                          </a:moveTo>
                          <a:lnTo>
                            <a:pt x="1" y="31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84" name="Google Shape;801;p32"/>
                    <p:cNvSpPr/>
                    <p:nvPr/>
                  </p:nvSpPr>
                  <p:spPr>
                    <a:xfrm>
                      <a:off x="6717561" y="2975975"/>
                      <a:ext cx="425163" cy="5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467" h="31" fill="none" extrusionOk="0">
                          <a:moveTo>
                            <a:pt x="23466" y="0"/>
                          </a:moveTo>
                          <a:lnTo>
                            <a:pt x="1" y="31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85" name="Google Shape;802;p32"/>
                    <p:cNvSpPr/>
                    <p:nvPr/>
                  </p:nvSpPr>
                  <p:spPr>
                    <a:xfrm>
                      <a:off x="6726928" y="3089409"/>
                      <a:ext cx="435056" cy="58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013" h="32" extrusionOk="0">
                          <a:moveTo>
                            <a:pt x="24013" y="1"/>
                          </a:moveTo>
                          <a:lnTo>
                            <a:pt x="0" y="31"/>
                          </a:lnTo>
                        </a:path>
                      </a:pathLst>
                    </a:custGeom>
                    <a:solidFill>
                      <a:srgbClr val="92E3A9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86" name="Google Shape;803;p32"/>
                    <p:cNvSpPr/>
                    <p:nvPr/>
                  </p:nvSpPr>
                  <p:spPr>
                    <a:xfrm>
                      <a:off x="6726928" y="3089409"/>
                      <a:ext cx="435056" cy="58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013" h="32" fill="none" extrusionOk="0">
                          <a:moveTo>
                            <a:pt x="24013" y="1"/>
                          </a:moveTo>
                          <a:lnTo>
                            <a:pt x="0" y="31"/>
                          </a:lnTo>
                        </a:path>
                      </a:pathLst>
                    </a:custGeom>
                    <a:noFill/>
                    <a:ln w="9875" cap="flat" cmpd="sng">
                      <a:solidFill>
                        <a:schemeClr val="lt1"/>
                      </a:solidFill>
                      <a:prstDash val="solid"/>
                      <a:miter lim="30395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87" name="Google Shape;804;p32"/>
                    <p:cNvSpPr/>
                    <p:nvPr/>
                  </p:nvSpPr>
                  <p:spPr>
                    <a:xfrm>
                      <a:off x="6172370" y="3467738"/>
                      <a:ext cx="55095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41" h="5290" extrusionOk="0">
                          <a:moveTo>
                            <a:pt x="1" y="0"/>
                          </a:moveTo>
                          <a:lnTo>
                            <a:pt x="1" y="5289"/>
                          </a:lnTo>
                          <a:lnTo>
                            <a:pt x="3040" y="5289"/>
                          </a:lnTo>
                          <a:lnTo>
                            <a:pt x="304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88" name="Google Shape;805;p32"/>
                    <p:cNvSpPr/>
                    <p:nvPr/>
                  </p:nvSpPr>
                  <p:spPr>
                    <a:xfrm>
                      <a:off x="6172370" y="3583926"/>
                      <a:ext cx="55095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41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040" y="4743"/>
                          </a:lnTo>
                          <a:lnTo>
                            <a:pt x="3040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89" name="Google Shape;806;p32"/>
                    <p:cNvSpPr/>
                    <p:nvPr/>
                  </p:nvSpPr>
                  <p:spPr>
                    <a:xfrm>
                      <a:off x="6172370" y="3689660"/>
                      <a:ext cx="55095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41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040" y="4743"/>
                          </a:lnTo>
                          <a:lnTo>
                            <a:pt x="3040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90" name="Google Shape;807;p32"/>
                    <p:cNvSpPr/>
                    <p:nvPr/>
                  </p:nvSpPr>
                  <p:spPr>
                    <a:xfrm>
                      <a:off x="6172370" y="3795955"/>
                      <a:ext cx="55095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41" h="6080" extrusionOk="0">
                          <a:moveTo>
                            <a:pt x="1" y="0"/>
                          </a:moveTo>
                          <a:lnTo>
                            <a:pt x="1" y="6079"/>
                          </a:lnTo>
                          <a:lnTo>
                            <a:pt x="3040" y="6079"/>
                          </a:lnTo>
                          <a:lnTo>
                            <a:pt x="304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91" name="Google Shape;808;p32"/>
                    <p:cNvSpPr/>
                    <p:nvPr/>
                  </p:nvSpPr>
                  <p:spPr>
                    <a:xfrm>
                      <a:off x="6091421" y="3795955"/>
                      <a:ext cx="66654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6080" extrusionOk="0">
                          <a:moveTo>
                            <a:pt x="1" y="0"/>
                          </a:moveTo>
                          <a:lnTo>
                            <a:pt x="1" y="6079"/>
                          </a:lnTo>
                          <a:lnTo>
                            <a:pt x="3679" y="6079"/>
                          </a:lnTo>
                          <a:lnTo>
                            <a:pt x="3679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92" name="Google Shape;809;p32"/>
                    <p:cNvSpPr/>
                    <p:nvPr/>
                  </p:nvSpPr>
                  <p:spPr>
                    <a:xfrm>
                      <a:off x="6091421" y="3689660"/>
                      <a:ext cx="66654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679" y="4743"/>
                          </a:lnTo>
                          <a:lnTo>
                            <a:pt x="3679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93" name="Google Shape;810;p32"/>
                    <p:cNvSpPr/>
                    <p:nvPr/>
                  </p:nvSpPr>
                  <p:spPr>
                    <a:xfrm>
                      <a:off x="6091421" y="3583926"/>
                      <a:ext cx="66654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679" y="4743"/>
                          </a:lnTo>
                          <a:lnTo>
                            <a:pt x="3679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94" name="Google Shape;811;p32"/>
                    <p:cNvSpPr/>
                    <p:nvPr/>
                  </p:nvSpPr>
                  <p:spPr>
                    <a:xfrm>
                      <a:off x="6091421" y="3467738"/>
                      <a:ext cx="66654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5290" extrusionOk="0">
                          <a:moveTo>
                            <a:pt x="1" y="0"/>
                          </a:moveTo>
                          <a:lnTo>
                            <a:pt x="1" y="5289"/>
                          </a:lnTo>
                          <a:lnTo>
                            <a:pt x="3679" y="5289"/>
                          </a:lnTo>
                          <a:lnTo>
                            <a:pt x="3679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95" name="Google Shape;812;p32"/>
                    <p:cNvSpPr/>
                    <p:nvPr/>
                  </p:nvSpPr>
                  <p:spPr>
                    <a:xfrm>
                      <a:off x="6631648" y="3467738"/>
                      <a:ext cx="55639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1" h="5290" extrusionOk="0">
                          <a:moveTo>
                            <a:pt x="1" y="0"/>
                          </a:moveTo>
                          <a:lnTo>
                            <a:pt x="1" y="5289"/>
                          </a:lnTo>
                          <a:lnTo>
                            <a:pt x="3071" y="5289"/>
                          </a:lnTo>
                          <a:lnTo>
                            <a:pt x="3071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96" name="Google Shape;813;p32"/>
                    <p:cNvSpPr/>
                    <p:nvPr/>
                  </p:nvSpPr>
                  <p:spPr>
                    <a:xfrm>
                      <a:off x="6631648" y="3583926"/>
                      <a:ext cx="55639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1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071" y="4743"/>
                          </a:lnTo>
                          <a:lnTo>
                            <a:pt x="3071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97" name="Google Shape;814;p32"/>
                    <p:cNvSpPr/>
                    <p:nvPr/>
                  </p:nvSpPr>
                  <p:spPr>
                    <a:xfrm>
                      <a:off x="6631648" y="3689660"/>
                      <a:ext cx="55639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1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071" y="4743"/>
                          </a:lnTo>
                          <a:lnTo>
                            <a:pt x="3071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98" name="Google Shape;815;p32"/>
                    <p:cNvSpPr/>
                    <p:nvPr/>
                  </p:nvSpPr>
                  <p:spPr>
                    <a:xfrm>
                      <a:off x="6631648" y="3795955"/>
                      <a:ext cx="55639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1" h="6080" extrusionOk="0">
                          <a:moveTo>
                            <a:pt x="1" y="0"/>
                          </a:moveTo>
                          <a:lnTo>
                            <a:pt x="1" y="6079"/>
                          </a:lnTo>
                          <a:lnTo>
                            <a:pt x="3071" y="6079"/>
                          </a:lnTo>
                          <a:lnTo>
                            <a:pt x="3071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199" name="Google Shape;816;p32"/>
                    <p:cNvSpPr/>
                    <p:nvPr/>
                  </p:nvSpPr>
                  <p:spPr>
                    <a:xfrm>
                      <a:off x="6550699" y="3795955"/>
                      <a:ext cx="67216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10" h="6080" extrusionOk="0">
                          <a:moveTo>
                            <a:pt x="1" y="0"/>
                          </a:moveTo>
                          <a:lnTo>
                            <a:pt x="1" y="6079"/>
                          </a:lnTo>
                          <a:lnTo>
                            <a:pt x="3709" y="6079"/>
                          </a:lnTo>
                          <a:lnTo>
                            <a:pt x="3709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00" name="Google Shape;817;p32"/>
                    <p:cNvSpPr/>
                    <p:nvPr/>
                  </p:nvSpPr>
                  <p:spPr>
                    <a:xfrm>
                      <a:off x="6550699" y="3689660"/>
                      <a:ext cx="67216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10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709" y="4743"/>
                          </a:lnTo>
                          <a:lnTo>
                            <a:pt x="3709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01" name="Google Shape;818;p32"/>
                    <p:cNvSpPr/>
                    <p:nvPr/>
                  </p:nvSpPr>
                  <p:spPr>
                    <a:xfrm>
                      <a:off x="6550699" y="3583926"/>
                      <a:ext cx="67216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10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709" y="4743"/>
                          </a:lnTo>
                          <a:lnTo>
                            <a:pt x="3709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02" name="Google Shape;819;p32"/>
                    <p:cNvSpPr/>
                    <p:nvPr/>
                  </p:nvSpPr>
                  <p:spPr>
                    <a:xfrm>
                      <a:off x="6550699" y="3467738"/>
                      <a:ext cx="67216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10" h="5290" extrusionOk="0">
                          <a:moveTo>
                            <a:pt x="1" y="0"/>
                          </a:moveTo>
                          <a:lnTo>
                            <a:pt x="1" y="5289"/>
                          </a:lnTo>
                          <a:lnTo>
                            <a:pt x="3709" y="5289"/>
                          </a:lnTo>
                          <a:lnTo>
                            <a:pt x="3709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03" name="Google Shape;820;p32"/>
                    <p:cNvSpPr/>
                    <p:nvPr/>
                  </p:nvSpPr>
                  <p:spPr>
                    <a:xfrm>
                      <a:off x="6246724" y="3463336"/>
                      <a:ext cx="287470" cy="5507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867" h="30396" extrusionOk="0">
                          <a:moveTo>
                            <a:pt x="0" y="0"/>
                          </a:moveTo>
                          <a:lnTo>
                            <a:pt x="0" y="30396"/>
                          </a:lnTo>
                          <a:lnTo>
                            <a:pt x="15867" y="30396"/>
                          </a:lnTo>
                          <a:lnTo>
                            <a:pt x="15867" y="0"/>
                          </a:lnTo>
                          <a:close/>
                        </a:path>
                      </a:pathLst>
                    </a:custGeom>
                    <a:solidFill>
                      <a:schemeClr val="accent6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04" name="Google Shape;821;p32"/>
                    <p:cNvSpPr/>
                    <p:nvPr/>
                  </p:nvSpPr>
                  <p:spPr>
                    <a:xfrm>
                      <a:off x="6288575" y="3495821"/>
                      <a:ext cx="208732" cy="2687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521" h="14834" fill="none" extrusionOk="0">
                          <a:moveTo>
                            <a:pt x="0" y="1"/>
                          </a:moveTo>
                          <a:lnTo>
                            <a:pt x="11520" y="1"/>
                          </a:lnTo>
                          <a:lnTo>
                            <a:pt x="11520" y="14834"/>
                          </a:lnTo>
                          <a:lnTo>
                            <a:pt x="0" y="14834"/>
                          </a:lnTo>
                          <a:close/>
                        </a:path>
                      </a:pathLst>
                    </a:custGeom>
                    <a:noFill/>
                    <a:ln w="4550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05" name="Google Shape;822;p32"/>
                    <p:cNvSpPr/>
                    <p:nvPr/>
                  </p:nvSpPr>
                  <p:spPr>
                    <a:xfrm>
                      <a:off x="6288575" y="3866432"/>
                      <a:ext cx="208732" cy="11126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521" h="6141" fill="none" extrusionOk="0">
                          <a:moveTo>
                            <a:pt x="0" y="1"/>
                          </a:moveTo>
                          <a:lnTo>
                            <a:pt x="11520" y="1"/>
                          </a:lnTo>
                          <a:lnTo>
                            <a:pt x="11520" y="6141"/>
                          </a:lnTo>
                          <a:lnTo>
                            <a:pt x="0" y="6141"/>
                          </a:lnTo>
                          <a:close/>
                        </a:path>
                      </a:pathLst>
                    </a:custGeom>
                    <a:noFill/>
                    <a:ln w="4550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06" name="Google Shape;823;p32"/>
                    <p:cNvSpPr/>
                    <p:nvPr/>
                  </p:nvSpPr>
                  <p:spPr>
                    <a:xfrm>
                      <a:off x="6288575" y="3797060"/>
                      <a:ext cx="208732" cy="4187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521" h="2311" fill="none" extrusionOk="0">
                          <a:moveTo>
                            <a:pt x="0" y="0"/>
                          </a:moveTo>
                          <a:lnTo>
                            <a:pt x="11520" y="0"/>
                          </a:lnTo>
                          <a:lnTo>
                            <a:pt x="11520" y="2310"/>
                          </a:lnTo>
                          <a:lnTo>
                            <a:pt x="0" y="2310"/>
                          </a:lnTo>
                          <a:close/>
                        </a:path>
                      </a:pathLst>
                    </a:custGeom>
                    <a:noFill/>
                    <a:ln w="4550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07" name="Google Shape;824;p32"/>
                    <p:cNvSpPr/>
                    <p:nvPr/>
                  </p:nvSpPr>
                  <p:spPr>
                    <a:xfrm>
                      <a:off x="6253880" y="3731511"/>
                      <a:ext cx="26452" cy="881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60" h="4865" extrusionOk="0">
                          <a:moveTo>
                            <a:pt x="0" y="1"/>
                          </a:moveTo>
                          <a:lnTo>
                            <a:pt x="0" y="4864"/>
                          </a:lnTo>
                          <a:lnTo>
                            <a:pt x="1459" y="4864"/>
                          </a:lnTo>
                          <a:lnTo>
                            <a:pt x="1459" y="1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08" name="Google Shape;825;p32"/>
                    <p:cNvSpPr/>
                    <p:nvPr/>
                  </p:nvSpPr>
                  <p:spPr>
                    <a:xfrm>
                      <a:off x="6346950" y="3331169"/>
                      <a:ext cx="96385" cy="9692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320" h="5350" fill="none" extrusionOk="0">
                          <a:moveTo>
                            <a:pt x="5320" y="2675"/>
                          </a:moveTo>
                          <a:cubicBezTo>
                            <a:pt x="5320" y="4134"/>
                            <a:pt x="4134" y="5350"/>
                            <a:pt x="2675" y="5350"/>
                          </a:cubicBezTo>
                          <a:cubicBezTo>
                            <a:pt x="1186" y="5350"/>
                            <a:pt x="0" y="4134"/>
                            <a:pt x="0" y="2675"/>
                          </a:cubicBezTo>
                          <a:cubicBezTo>
                            <a:pt x="0" y="1216"/>
                            <a:pt x="1186" y="0"/>
                            <a:pt x="2675" y="0"/>
                          </a:cubicBezTo>
                          <a:cubicBezTo>
                            <a:pt x="4134" y="0"/>
                            <a:pt x="5320" y="1216"/>
                            <a:pt x="5320" y="2675"/>
                          </a:cubicBezTo>
                          <a:close/>
                        </a:path>
                      </a:pathLst>
                    </a:custGeom>
                    <a:noFill/>
                    <a:ln w="9875" cap="rnd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09" name="Google Shape;826;p32"/>
                    <p:cNvSpPr/>
                    <p:nvPr/>
                  </p:nvSpPr>
                  <p:spPr>
                    <a:xfrm>
                      <a:off x="6368981" y="3421484"/>
                      <a:ext cx="52323" cy="4627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888" h="2554" extrusionOk="0">
                          <a:moveTo>
                            <a:pt x="0" y="0"/>
                          </a:moveTo>
                          <a:lnTo>
                            <a:pt x="395" y="2553"/>
                          </a:lnTo>
                          <a:lnTo>
                            <a:pt x="2493" y="2553"/>
                          </a:lnTo>
                          <a:lnTo>
                            <a:pt x="2888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00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10" name="Google Shape;827;p32"/>
                    <p:cNvSpPr/>
                    <p:nvPr/>
                  </p:nvSpPr>
                  <p:spPr>
                    <a:xfrm>
                      <a:off x="6364016" y="3384036"/>
                      <a:ext cx="62252" cy="3746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436" h="2068" extrusionOk="0">
                          <a:moveTo>
                            <a:pt x="882" y="0"/>
                          </a:moveTo>
                          <a:lnTo>
                            <a:pt x="1" y="2067"/>
                          </a:lnTo>
                          <a:lnTo>
                            <a:pt x="3435" y="2067"/>
                          </a:lnTo>
                          <a:lnTo>
                            <a:pt x="2554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11" name="Google Shape;828;p32"/>
                    <p:cNvSpPr/>
                    <p:nvPr/>
                  </p:nvSpPr>
                  <p:spPr>
                    <a:xfrm>
                      <a:off x="6387696" y="3365864"/>
                      <a:ext cx="14893" cy="181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22" h="1004" extrusionOk="0">
                          <a:moveTo>
                            <a:pt x="1" y="0"/>
                          </a:moveTo>
                          <a:lnTo>
                            <a:pt x="1" y="1003"/>
                          </a:lnTo>
                          <a:lnTo>
                            <a:pt x="821" y="1003"/>
                          </a:lnTo>
                          <a:lnTo>
                            <a:pt x="821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12" name="Google Shape;829;p32"/>
                    <p:cNvSpPr/>
                    <p:nvPr/>
                  </p:nvSpPr>
                  <p:spPr>
                    <a:xfrm>
                      <a:off x="5975233" y="2730356"/>
                      <a:ext cx="811736" cy="66306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4804" h="36598" extrusionOk="0">
                          <a:moveTo>
                            <a:pt x="22189" y="1"/>
                          </a:moveTo>
                          <a:lnTo>
                            <a:pt x="0" y="26779"/>
                          </a:lnTo>
                          <a:lnTo>
                            <a:pt x="0" y="36567"/>
                          </a:lnTo>
                          <a:lnTo>
                            <a:pt x="8663" y="36597"/>
                          </a:lnTo>
                          <a:lnTo>
                            <a:pt x="12736" y="35290"/>
                          </a:lnTo>
                          <a:cubicBezTo>
                            <a:pt x="15922" y="34301"/>
                            <a:pt x="19222" y="33807"/>
                            <a:pt x="22518" y="33807"/>
                          </a:cubicBezTo>
                          <a:cubicBezTo>
                            <a:pt x="25605" y="33807"/>
                            <a:pt x="28689" y="34240"/>
                            <a:pt x="31673" y="35108"/>
                          </a:cubicBezTo>
                          <a:lnTo>
                            <a:pt x="36657" y="36597"/>
                          </a:lnTo>
                          <a:lnTo>
                            <a:pt x="44804" y="36597"/>
                          </a:lnTo>
                          <a:lnTo>
                            <a:pt x="44804" y="26779"/>
                          </a:lnTo>
                          <a:lnTo>
                            <a:pt x="22189" y="1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13" name="Google Shape;830;p32"/>
                    <p:cNvSpPr/>
                    <p:nvPr/>
                  </p:nvSpPr>
                  <p:spPr>
                    <a:xfrm>
                      <a:off x="5975233" y="4009071"/>
                      <a:ext cx="811736" cy="6498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4804" h="3587" extrusionOk="0">
                          <a:moveTo>
                            <a:pt x="0" y="0"/>
                          </a:moveTo>
                          <a:lnTo>
                            <a:pt x="0" y="3587"/>
                          </a:lnTo>
                          <a:lnTo>
                            <a:pt x="44804" y="3587"/>
                          </a:lnTo>
                          <a:lnTo>
                            <a:pt x="44804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14" name="Google Shape;831;p32"/>
                    <p:cNvSpPr/>
                    <p:nvPr/>
                  </p:nvSpPr>
                  <p:spPr>
                    <a:xfrm>
                      <a:off x="6139885" y="4015684"/>
                      <a:ext cx="18" cy="50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" h="2797" fill="none" extrusionOk="0">
                          <a:moveTo>
                            <a:pt x="1" y="0"/>
                          </a:moveTo>
                          <a:lnTo>
                            <a:pt x="1" y="2796"/>
                          </a:lnTo>
                        </a:path>
                      </a:pathLst>
                    </a:custGeom>
                    <a:noFill/>
                    <a:ln w="9875" cap="rnd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15" name="Google Shape;832;p32"/>
                    <p:cNvSpPr/>
                    <p:nvPr/>
                  </p:nvSpPr>
                  <p:spPr>
                    <a:xfrm>
                      <a:off x="6181736" y="4015684"/>
                      <a:ext cx="18" cy="50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" h="2797" fill="none" extrusionOk="0">
                          <a:moveTo>
                            <a:pt x="1" y="0"/>
                          </a:moveTo>
                          <a:lnTo>
                            <a:pt x="1" y="2796"/>
                          </a:lnTo>
                        </a:path>
                      </a:pathLst>
                    </a:custGeom>
                    <a:noFill/>
                    <a:ln w="9875" cap="rnd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16" name="Google Shape;833;p32"/>
                    <p:cNvSpPr/>
                    <p:nvPr/>
                  </p:nvSpPr>
                  <p:spPr>
                    <a:xfrm>
                      <a:off x="6223588" y="4015684"/>
                      <a:ext cx="18" cy="50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" h="2797" fill="none" extrusionOk="0">
                          <a:moveTo>
                            <a:pt x="1" y="0"/>
                          </a:moveTo>
                          <a:lnTo>
                            <a:pt x="1" y="2796"/>
                          </a:lnTo>
                        </a:path>
                      </a:pathLst>
                    </a:custGeom>
                    <a:noFill/>
                    <a:ln w="9875" cap="rnd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17" name="Google Shape;834;p32"/>
                    <p:cNvSpPr/>
                    <p:nvPr/>
                  </p:nvSpPr>
                  <p:spPr>
                    <a:xfrm>
                      <a:off x="6265439" y="4015684"/>
                      <a:ext cx="18" cy="50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" h="2797" fill="none" extrusionOk="0">
                          <a:moveTo>
                            <a:pt x="1" y="0"/>
                          </a:moveTo>
                          <a:lnTo>
                            <a:pt x="1" y="2796"/>
                          </a:lnTo>
                        </a:path>
                      </a:pathLst>
                    </a:custGeom>
                    <a:noFill/>
                    <a:ln w="9875" cap="rnd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18" name="Google Shape;835;p32"/>
                    <p:cNvSpPr/>
                    <p:nvPr/>
                  </p:nvSpPr>
                  <p:spPr>
                    <a:xfrm>
                      <a:off x="6307852" y="4015684"/>
                      <a:ext cx="18" cy="50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" h="2797" fill="none" extrusionOk="0">
                          <a:moveTo>
                            <a:pt x="0" y="0"/>
                          </a:moveTo>
                          <a:lnTo>
                            <a:pt x="0" y="2796"/>
                          </a:lnTo>
                        </a:path>
                      </a:pathLst>
                    </a:custGeom>
                    <a:noFill/>
                    <a:ln w="9875" cap="rnd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19" name="Google Shape;836;p32"/>
                    <p:cNvSpPr/>
                    <p:nvPr/>
                  </p:nvSpPr>
                  <p:spPr>
                    <a:xfrm>
                      <a:off x="6349704" y="4015684"/>
                      <a:ext cx="18" cy="50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" h="2797" fill="none" extrusionOk="0">
                          <a:moveTo>
                            <a:pt x="0" y="0"/>
                          </a:moveTo>
                          <a:lnTo>
                            <a:pt x="0" y="2796"/>
                          </a:lnTo>
                        </a:path>
                      </a:pathLst>
                    </a:custGeom>
                    <a:noFill/>
                    <a:ln w="9875" cap="rnd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20" name="Google Shape;837;p32"/>
                    <p:cNvSpPr/>
                    <p:nvPr/>
                  </p:nvSpPr>
                  <p:spPr>
                    <a:xfrm>
                      <a:off x="6391555" y="4015684"/>
                      <a:ext cx="18" cy="50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" h="2797" fill="none" extrusionOk="0">
                          <a:moveTo>
                            <a:pt x="0" y="0"/>
                          </a:moveTo>
                          <a:lnTo>
                            <a:pt x="0" y="2796"/>
                          </a:lnTo>
                        </a:path>
                      </a:pathLst>
                    </a:custGeom>
                    <a:noFill/>
                    <a:ln w="9875" cap="rnd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21" name="Google Shape;838;p32"/>
                    <p:cNvSpPr/>
                    <p:nvPr/>
                  </p:nvSpPr>
                  <p:spPr>
                    <a:xfrm>
                      <a:off x="6433406" y="4015684"/>
                      <a:ext cx="18" cy="50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" h="2797" fill="none" extrusionOk="0">
                          <a:moveTo>
                            <a:pt x="0" y="0"/>
                          </a:moveTo>
                          <a:lnTo>
                            <a:pt x="0" y="2796"/>
                          </a:lnTo>
                        </a:path>
                      </a:pathLst>
                    </a:custGeom>
                    <a:noFill/>
                    <a:ln w="9875" cap="rnd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22" name="Google Shape;839;p32"/>
                    <p:cNvSpPr/>
                    <p:nvPr/>
                  </p:nvSpPr>
                  <p:spPr>
                    <a:xfrm>
                      <a:off x="6475258" y="4015684"/>
                      <a:ext cx="18" cy="50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" h="2797" fill="none" extrusionOk="0">
                          <a:moveTo>
                            <a:pt x="1" y="0"/>
                          </a:moveTo>
                          <a:lnTo>
                            <a:pt x="1" y="2796"/>
                          </a:lnTo>
                        </a:path>
                      </a:pathLst>
                    </a:custGeom>
                    <a:noFill/>
                    <a:ln w="9875" cap="rnd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23" name="Google Shape;840;p32"/>
                    <p:cNvSpPr/>
                    <p:nvPr/>
                  </p:nvSpPr>
                  <p:spPr>
                    <a:xfrm>
                      <a:off x="6517671" y="4015684"/>
                      <a:ext cx="18" cy="50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" h="2797" fill="none" extrusionOk="0">
                          <a:moveTo>
                            <a:pt x="0" y="0"/>
                          </a:moveTo>
                          <a:lnTo>
                            <a:pt x="0" y="2796"/>
                          </a:lnTo>
                        </a:path>
                      </a:pathLst>
                    </a:custGeom>
                    <a:noFill/>
                    <a:ln w="9875" cap="rnd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24" name="Google Shape;841;p32"/>
                    <p:cNvSpPr/>
                    <p:nvPr/>
                  </p:nvSpPr>
                  <p:spPr>
                    <a:xfrm>
                      <a:off x="6559522" y="4015684"/>
                      <a:ext cx="18" cy="50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" h="2797" fill="none" extrusionOk="0">
                          <a:moveTo>
                            <a:pt x="0" y="0"/>
                          </a:moveTo>
                          <a:lnTo>
                            <a:pt x="0" y="2796"/>
                          </a:lnTo>
                        </a:path>
                      </a:pathLst>
                    </a:custGeom>
                    <a:noFill/>
                    <a:ln w="9875" cap="rnd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25" name="Google Shape;842;p32"/>
                    <p:cNvSpPr/>
                    <p:nvPr/>
                  </p:nvSpPr>
                  <p:spPr>
                    <a:xfrm>
                      <a:off x="6601374" y="4015684"/>
                      <a:ext cx="18" cy="50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" h="2797" fill="none" extrusionOk="0">
                          <a:moveTo>
                            <a:pt x="0" y="0"/>
                          </a:moveTo>
                          <a:lnTo>
                            <a:pt x="0" y="2796"/>
                          </a:lnTo>
                        </a:path>
                      </a:pathLst>
                    </a:custGeom>
                    <a:noFill/>
                    <a:ln w="9875" cap="rnd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26" name="Google Shape;843;p32"/>
                    <p:cNvSpPr/>
                    <p:nvPr/>
                  </p:nvSpPr>
                  <p:spPr>
                    <a:xfrm>
                      <a:off x="6643225" y="4015684"/>
                      <a:ext cx="18" cy="50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" h="2797" fill="none" extrusionOk="0">
                          <a:moveTo>
                            <a:pt x="0" y="0"/>
                          </a:moveTo>
                          <a:lnTo>
                            <a:pt x="0" y="2796"/>
                          </a:lnTo>
                        </a:path>
                      </a:pathLst>
                    </a:custGeom>
                    <a:noFill/>
                    <a:ln w="9875" cap="rnd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27" name="Google Shape;844;p32"/>
                    <p:cNvSpPr/>
                    <p:nvPr/>
                  </p:nvSpPr>
                  <p:spPr>
                    <a:xfrm>
                      <a:off x="5884917" y="2668141"/>
                      <a:ext cx="992368" cy="6316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4774" h="34864" extrusionOk="0">
                          <a:moveTo>
                            <a:pt x="27387" y="0"/>
                          </a:moveTo>
                          <a:lnTo>
                            <a:pt x="0" y="34864"/>
                          </a:lnTo>
                          <a:lnTo>
                            <a:pt x="13222" y="34864"/>
                          </a:lnTo>
                          <a:lnTo>
                            <a:pt x="13222" y="31429"/>
                          </a:lnTo>
                          <a:lnTo>
                            <a:pt x="6505" y="31429"/>
                          </a:lnTo>
                          <a:lnTo>
                            <a:pt x="27387" y="5684"/>
                          </a:lnTo>
                          <a:lnTo>
                            <a:pt x="48269" y="31429"/>
                          </a:lnTo>
                          <a:lnTo>
                            <a:pt x="41582" y="31429"/>
                          </a:lnTo>
                          <a:lnTo>
                            <a:pt x="41582" y="34864"/>
                          </a:lnTo>
                          <a:lnTo>
                            <a:pt x="54773" y="34864"/>
                          </a:lnTo>
                          <a:lnTo>
                            <a:pt x="27387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28" name="Google Shape;845;p32"/>
                    <p:cNvSpPr/>
                    <p:nvPr/>
                  </p:nvSpPr>
                  <p:spPr>
                    <a:xfrm>
                      <a:off x="5884917" y="3299771"/>
                      <a:ext cx="239024" cy="5674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193" h="3132" extrusionOk="0">
                          <a:moveTo>
                            <a:pt x="0" y="1"/>
                          </a:moveTo>
                          <a:lnTo>
                            <a:pt x="0" y="3132"/>
                          </a:lnTo>
                          <a:lnTo>
                            <a:pt x="13192" y="3132"/>
                          </a:lnTo>
                          <a:lnTo>
                            <a:pt x="13192" y="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875" cap="rnd" cmpd="sng">
                      <a:solidFill>
                        <a:srgbClr val="263238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29" name="Google Shape;846;p32"/>
                    <p:cNvSpPr/>
                    <p:nvPr/>
                  </p:nvSpPr>
                  <p:spPr>
                    <a:xfrm>
                      <a:off x="5924558" y="3450110"/>
                      <a:ext cx="71057" cy="58265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922" h="32160" extrusionOk="0">
                          <a:moveTo>
                            <a:pt x="1" y="1"/>
                          </a:moveTo>
                          <a:lnTo>
                            <a:pt x="1" y="32159"/>
                          </a:lnTo>
                          <a:lnTo>
                            <a:pt x="3922" y="32159"/>
                          </a:lnTo>
                          <a:lnTo>
                            <a:pt x="3922" y="1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30" name="Google Shape;847;p32"/>
                    <p:cNvSpPr/>
                    <p:nvPr/>
                  </p:nvSpPr>
                  <p:spPr>
                    <a:xfrm>
                      <a:off x="5920156" y="3428641"/>
                      <a:ext cx="79318" cy="220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78" h="1217" extrusionOk="0">
                          <a:moveTo>
                            <a:pt x="1" y="0"/>
                          </a:moveTo>
                          <a:lnTo>
                            <a:pt x="1" y="1216"/>
                          </a:lnTo>
                          <a:lnTo>
                            <a:pt x="4378" y="1216"/>
                          </a:lnTo>
                          <a:lnTo>
                            <a:pt x="4378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31" name="Google Shape;848;p32"/>
                    <p:cNvSpPr/>
                    <p:nvPr/>
                  </p:nvSpPr>
                  <p:spPr>
                    <a:xfrm>
                      <a:off x="5914648" y="3357602"/>
                      <a:ext cx="90334" cy="721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986" h="3983" extrusionOk="0">
                          <a:moveTo>
                            <a:pt x="1" y="0"/>
                          </a:moveTo>
                          <a:lnTo>
                            <a:pt x="1" y="3982"/>
                          </a:lnTo>
                          <a:lnTo>
                            <a:pt x="4986" y="3982"/>
                          </a:lnTo>
                          <a:lnTo>
                            <a:pt x="4986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32" name="Google Shape;849;p32"/>
                    <p:cNvSpPr/>
                    <p:nvPr/>
                  </p:nvSpPr>
                  <p:spPr>
                    <a:xfrm>
                      <a:off x="5920156" y="3979884"/>
                      <a:ext cx="79318" cy="220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78" h="1217" extrusionOk="0">
                          <a:moveTo>
                            <a:pt x="1" y="0"/>
                          </a:moveTo>
                          <a:lnTo>
                            <a:pt x="1" y="1216"/>
                          </a:lnTo>
                          <a:lnTo>
                            <a:pt x="4378" y="1216"/>
                          </a:lnTo>
                          <a:lnTo>
                            <a:pt x="4378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33" name="Google Shape;850;p32"/>
                    <p:cNvSpPr/>
                    <p:nvPr/>
                  </p:nvSpPr>
                  <p:spPr>
                    <a:xfrm>
                      <a:off x="5915210" y="4000810"/>
                      <a:ext cx="89772" cy="7270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955" h="4013" extrusionOk="0">
                          <a:moveTo>
                            <a:pt x="0" y="0"/>
                          </a:moveTo>
                          <a:lnTo>
                            <a:pt x="0" y="4013"/>
                          </a:lnTo>
                          <a:lnTo>
                            <a:pt x="4955" y="4013"/>
                          </a:lnTo>
                          <a:lnTo>
                            <a:pt x="4955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34" name="Google Shape;851;p32"/>
                    <p:cNvSpPr/>
                    <p:nvPr/>
                  </p:nvSpPr>
                  <p:spPr>
                    <a:xfrm>
                      <a:off x="6030292" y="3450110"/>
                      <a:ext cx="71057" cy="58265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922" h="32160" extrusionOk="0">
                          <a:moveTo>
                            <a:pt x="1" y="1"/>
                          </a:moveTo>
                          <a:lnTo>
                            <a:pt x="1" y="32159"/>
                          </a:lnTo>
                          <a:lnTo>
                            <a:pt x="3922" y="32159"/>
                          </a:lnTo>
                          <a:lnTo>
                            <a:pt x="3922" y="1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35" name="Google Shape;852;p32"/>
                    <p:cNvSpPr/>
                    <p:nvPr/>
                  </p:nvSpPr>
                  <p:spPr>
                    <a:xfrm>
                      <a:off x="6025890" y="3428641"/>
                      <a:ext cx="79318" cy="220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78" h="1217" extrusionOk="0">
                          <a:moveTo>
                            <a:pt x="1" y="0"/>
                          </a:moveTo>
                          <a:lnTo>
                            <a:pt x="1" y="1216"/>
                          </a:lnTo>
                          <a:lnTo>
                            <a:pt x="4378" y="1216"/>
                          </a:lnTo>
                          <a:lnTo>
                            <a:pt x="4378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36" name="Google Shape;853;p32"/>
                    <p:cNvSpPr/>
                    <p:nvPr/>
                  </p:nvSpPr>
                  <p:spPr>
                    <a:xfrm>
                      <a:off x="6020943" y="3357602"/>
                      <a:ext cx="89772" cy="721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955" h="3983" extrusionOk="0">
                          <a:moveTo>
                            <a:pt x="0" y="0"/>
                          </a:moveTo>
                          <a:lnTo>
                            <a:pt x="0" y="3982"/>
                          </a:lnTo>
                          <a:lnTo>
                            <a:pt x="4955" y="3982"/>
                          </a:lnTo>
                          <a:lnTo>
                            <a:pt x="4955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37" name="Google Shape;854;p32"/>
                    <p:cNvSpPr/>
                    <p:nvPr/>
                  </p:nvSpPr>
                  <p:spPr>
                    <a:xfrm>
                      <a:off x="6025890" y="3979884"/>
                      <a:ext cx="79318" cy="220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78" h="1217" extrusionOk="0">
                          <a:moveTo>
                            <a:pt x="1" y="0"/>
                          </a:moveTo>
                          <a:lnTo>
                            <a:pt x="1" y="1216"/>
                          </a:lnTo>
                          <a:lnTo>
                            <a:pt x="4378" y="1216"/>
                          </a:lnTo>
                          <a:lnTo>
                            <a:pt x="4378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38" name="Google Shape;855;p32"/>
                    <p:cNvSpPr/>
                    <p:nvPr/>
                  </p:nvSpPr>
                  <p:spPr>
                    <a:xfrm>
                      <a:off x="6020943" y="4000810"/>
                      <a:ext cx="89772" cy="7270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955" h="4013" extrusionOk="0">
                          <a:moveTo>
                            <a:pt x="0" y="0"/>
                          </a:moveTo>
                          <a:lnTo>
                            <a:pt x="0" y="4013"/>
                          </a:lnTo>
                          <a:lnTo>
                            <a:pt x="4955" y="4013"/>
                          </a:lnTo>
                          <a:lnTo>
                            <a:pt x="4955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39" name="Google Shape;856;p32"/>
                    <p:cNvSpPr/>
                    <p:nvPr/>
                  </p:nvSpPr>
                  <p:spPr>
                    <a:xfrm>
                      <a:off x="6638261" y="3299771"/>
                      <a:ext cx="239024" cy="5674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193" h="3132" extrusionOk="0">
                          <a:moveTo>
                            <a:pt x="1" y="1"/>
                          </a:moveTo>
                          <a:lnTo>
                            <a:pt x="1" y="3132"/>
                          </a:lnTo>
                          <a:lnTo>
                            <a:pt x="13192" y="3132"/>
                          </a:lnTo>
                          <a:lnTo>
                            <a:pt x="13192" y="1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40" name="Google Shape;857;p32"/>
                    <p:cNvSpPr/>
                    <p:nvPr/>
                  </p:nvSpPr>
                  <p:spPr>
                    <a:xfrm>
                      <a:off x="6677359" y="3450110"/>
                      <a:ext cx="71057" cy="58265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922" h="32160" extrusionOk="0">
                          <a:moveTo>
                            <a:pt x="1" y="1"/>
                          </a:moveTo>
                          <a:lnTo>
                            <a:pt x="1" y="32159"/>
                          </a:lnTo>
                          <a:lnTo>
                            <a:pt x="3922" y="32159"/>
                          </a:lnTo>
                          <a:lnTo>
                            <a:pt x="3922" y="1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41" name="Google Shape;858;p32"/>
                    <p:cNvSpPr/>
                    <p:nvPr/>
                  </p:nvSpPr>
                  <p:spPr>
                    <a:xfrm>
                      <a:off x="6673518" y="3428641"/>
                      <a:ext cx="78757" cy="220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47" h="1217" extrusionOk="0">
                          <a:moveTo>
                            <a:pt x="0" y="0"/>
                          </a:moveTo>
                          <a:lnTo>
                            <a:pt x="0" y="1216"/>
                          </a:lnTo>
                          <a:lnTo>
                            <a:pt x="4347" y="1216"/>
                          </a:lnTo>
                          <a:lnTo>
                            <a:pt x="4347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42" name="Google Shape;859;p32"/>
                    <p:cNvSpPr/>
                    <p:nvPr/>
                  </p:nvSpPr>
                  <p:spPr>
                    <a:xfrm>
                      <a:off x="6668010" y="3357602"/>
                      <a:ext cx="89772" cy="721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955" h="3983" extrusionOk="0">
                          <a:moveTo>
                            <a:pt x="0" y="0"/>
                          </a:moveTo>
                          <a:lnTo>
                            <a:pt x="0" y="3982"/>
                          </a:lnTo>
                          <a:lnTo>
                            <a:pt x="4955" y="3982"/>
                          </a:lnTo>
                          <a:lnTo>
                            <a:pt x="4955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43" name="Google Shape;860;p32"/>
                    <p:cNvSpPr/>
                    <p:nvPr/>
                  </p:nvSpPr>
                  <p:spPr>
                    <a:xfrm>
                      <a:off x="6673518" y="3979884"/>
                      <a:ext cx="79300" cy="220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77" h="1217" extrusionOk="0">
                          <a:moveTo>
                            <a:pt x="0" y="0"/>
                          </a:moveTo>
                          <a:lnTo>
                            <a:pt x="0" y="1216"/>
                          </a:lnTo>
                          <a:lnTo>
                            <a:pt x="4377" y="1216"/>
                          </a:lnTo>
                          <a:lnTo>
                            <a:pt x="4377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44" name="Google Shape;861;p32"/>
                    <p:cNvSpPr/>
                    <p:nvPr/>
                  </p:nvSpPr>
                  <p:spPr>
                    <a:xfrm>
                      <a:off x="6668010" y="4000810"/>
                      <a:ext cx="89772" cy="7270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955" h="4013" extrusionOk="0">
                          <a:moveTo>
                            <a:pt x="0" y="0"/>
                          </a:moveTo>
                          <a:lnTo>
                            <a:pt x="0" y="4013"/>
                          </a:lnTo>
                          <a:lnTo>
                            <a:pt x="4955" y="4013"/>
                          </a:lnTo>
                          <a:lnTo>
                            <a:pt x="4955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45" name="Google Shape;862;p32"/>
                    <p:cNvSpPr/>
                    <p:nvPr/>
                  </p:nvSpPr>
                  <p:spPr>
                    <a:xfrm>
                      <a:off x="6783092" y="3450110"/>
                      <a:ext cx="71057" cy="58265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922" h="32160" extrusionOk="0">
                          <a:moveTo>
                            <a:pt x="1" y="1"/>
                          </a:moveTo>
                          <a:lnTo>
                            <a:pt x="1" y="32159"/>
                          </a:lnTo>
                          <a:lnTo>
                            <a:pt x="3922" y="32159"/>
                          </a:lnTo>
                          <a:lnTo>
                            <a:pt x="3922" y="1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46" name="Google Shape;863;p32"/>
                    <p:cNvSpPr/>
                    <p:nvPr/>
                  </p:nvSpPr>
                  <p:spPr>
                    <a:xfrm>
                      <a:off x="6779233" y="3428641"/>
                      <a:ext cx="79318" cy="220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78" h="1217" extrusionOk="0">
                          <a:moveTo>
                            <a:pt x="1" y="0"/>
                          </a:moveTo>
                          <a:lnTo>
                            <a:pt x="1" y="1216"/>
                          </a:lnTo>
                          <a:lnTo>
                            <a:pt x="4378" y="1216"/>
                          </a:lnTo>
                          <a:lnTo>
                            <a:pt x="4378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47" name="Google Shape;864;p32"/>
                    <p:cNvSpPr/>
                    <p:nvPr/>
                  </p:nvSpPr>
                  <p:spPr>
                    <a:xfrm>
                      <a:off x="6773744" y="3357602"/>
                      <a:ext cx="89772" cy="721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955" h="3983" extrusionOk="0">
                          <a:moveTo>
                            <a:pt x="0" y="0"/>
                          </a:moveTo>
                          <a:lnTo>
                            <a:pt x="0" y="3982"/>
                          </a:lnTo>
                          <a:lnTo>
                            <a:pt x="4955" y="3982"/>
                          </a:lnTo>
                          <a:lnTo>
                            <a:pt x="4955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48" name="Google Shape;865;p32"/>
                    <p:cNvSpPr/>
                    <p:nvPr/>
                  </p:nvSpPr>
                  <p:spPr>
                    <a:xfrm>
                      <a:off x="6779233" y="3979884"/>
                      <a:ext cx="79318" cy="220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78" h="1217" extrusionOk="0">
                          <a:moveTo>
                            <a:pt x="1" y="0"/>
                          </a:moveTo>
                          <a:lnTo>
                            <a:pt x="1" y="1216"/>
                          </a:lnTo>
                          <a:lnTo>
                            <a:pt x="4378" y="1216"/>
                          </a:lnTo>
                          <a:lnTo>
                            <a:pt x="4378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49" name="Google Shape;866;p32"/>
                    <p:cNvSpPr/>
                    <p:nvPr/>
                  </p:nvSpPr>
                  <p:spPr>
                    <a:xfrm>
                      <a:off x="6773744" y="4000810"/>
                      <a:ext cx="89772" cy="7270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955" h="4013" extrusionOk="0">
                          <a:moveTo>
                            <a:pt x="0" y="0"/>
                          </a:moveTo>
                          <a:lnTo>
                            <a:pt x="0" y="4013"/>
                          </a:lnTo>
                          <a:lnTo>
                            <a:pt x="4955" y="4013"/>
                          </a:lnTo>
                          <a:lnTo>
                            <a:pt x="4955" y="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50" name="Google Shape;867;p32"/>
                    <p:cNvSpPr/>
                    <p:nvPr/>
                  </p:nvSpPr>
                  <p:spPr>
                    <a:xfrm>
                      <a:off x="5198753" y="3689660"/>
                      <a:ext cx="68303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769" y="4743"/>
                          </a:lnTo>
                          <a:lnTo>
                            <a:pt x="3769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51" name="Google Shape;868;p32"/>
                    <p:cNvSpPr/>
                    <p:nvPr/>
                  </p:nvSpPr>
                  <p:spPr>
                    <a:xfrm>
                      <a:off x="5129363" y="3467738"/>
                      <a:ext cx="55095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41" h="5290" extrusionOk="0">
                          <a:moveTo>
                            <a:pt x="0" y="0"/>
                          </a:moveTo>
                          <a:lnTo>
                            <a:pt x="0" y="5289"/>
                          </a:lnTo>
                          <a:lnTo>
                            <a:pt x="3040" y="5289"/>
                          </a:lnTo>
                          <a:lnTo>
                            <a:pt x="304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52" name="Google Shape;869;p32"/>
                    <p:cNvSpPr/>
                    <p:nvPr/>
                  </p:nvSpPr>
                  <p:spPr>
                    <a:xfrm>
                      <a:off x="5129363" y="3583926"/>
                      <a:ext cx="55095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41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040" y="4743"/>
                          </a:lnTo>
                          <a:lnTo>
                            <a:pt x="3040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53" name="Google Shape;870;p32"/>
                    <p:cNvSpPr/>
                    <p:nvPr/>
                  </p:nvSpPr>
                  <p:spPr>
                    <a:xfrm>
                      <a:off x="5198753" y="3583926"/>
                      <a:ext cx="68303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769" y="4743"/>
                          </a:lnTo>
                          <a:lnTo>
                            <a:pt x="3769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54" name="Google Shape;871;p32"/>
                    <p:cNvSpPr/>
                    <p:nvPr/>
                  </p:nvSpPr>
                  <p:spPr>
                    <a:xfrm>
                      <a:off x="5129363" y="3689660"/>
                      <a:ext cx="55095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41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040" y="4743"/>
                          </a:lnTo>
                          <a:lnTo>
                            <a:pt x="3040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55" name="Google Shape;872;p32"/>
                    <p:cNvSpPr/>
                    <p:nvPr/>
                  </p:nvSpPr>
                  <p:spPr>
                    <a:xfrm>
                      <a:off x="5198753" y="3467738"/>
                      <a:ext cx="68303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5290" extrusionOk="0">
                          <a:moveTo>
                            <a:pt x="0" y="0"/>
                          </a:moveTo>
                          <a:lnTo>
                            <a:pt x="0" y="5289"/>
                          </a:lnTo>
                          <a:lnTo>
                            <a:pt x="3769" y="5289"/>
                          </a:lnTo>
                          <a:lnTo>
                            <a:pt x="3769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56" name="Google Shape;873;p32"/>
                    <p:cNvSpPr/>
                    <p:nvPr/>
                  </p:nvSpPr>
                  <p:spPr>
                    <a:xfrm>
                      <a:off x="5129363" y="3795955"/>
                      <a:ext cx="55095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41" h="6080" extrusionOk="0">
                          <a:moveTo>
                            <a:pt x="0" y="0"/>
                          </a:moveTo>
                          <a:lnTo>
                            <a:pt x="0" y="6079"/>
                          </a:lnTo>
                          <a:lnTo>
                            <a:pt x="3040" y="6079"/>
                          </a:lnTo>
                          <a:lnTo>
                            <a:pt x="304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57" name="Google Shape;874;p32"/>
                    <p:cNvSpPr/>
                    <p:nvPr/>
                  </p:nvSpPr>
                  <p:spPr>
                    <a:xfrm>
                      <a:off x="5198753" y="3795955"/>
                      <a:ext cx="68303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6080" extrusionOk="0">
                          <a:moveTo>
                            <a:pt x="0" y="0"/>
                          </a:moveTo>
                          <a:lnTo>
                            <a:pt x="0" y="6079"/>
                          </a:lnTo>
                          <a:lnTo>
                            <a:pt x="3769" y="6079"/>
                          </a:lnTo>
                          <a:lnTo>
                            <a:pt x="3769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58" name="Google Shape;875;p32"/>
                    <p:cNvSpPr/>
                    <p:nvPr/>
                  </p:nvSpPr>
                  <p:spPr>
                    <a:xfrm>
                      <a:off x="5048414" y="3795955"/>
                      <a:ext cx="66654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6080" extrusionOk="0">
                          <a:moveTo>
                            <a:pt x="0" y="0"/>
                          </a:moveTo>
                          <a:lnTo>
                            <a:pt x="0" y="6079"/>
                          </a:lnTo>
                          <a:lnTo>
                            <a:pt x="3678" y="6079"/>
                          </a:lnTo>
                          <a:lnTo>
                            <a:pt x="3678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59" name="Google Shape;876;p32"/>
                    <p:cNvSpPr/>
                    <p:nvPr/>
                  </p:nvSpPr>
                  <p:spPr>
                    <a:xfrm>
                      <a:off x="5048414" y="3689660"/>
                      <a:ext cx="66654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678" y="4743"/>
                          </a:lnTo>
                          <a:lnTo>
                            <a:pt x="3678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60" name="Google Shape;877;p32"/>
                    <p:cNvSpPr/>
                    <p:nvPr/>
                  </p:nvSpPr>
                  <p:spPr>
                    <a:xfrm>
                      <a:off x="5048414" y="3583926"/>
                      <a:ext cx="66654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678" y="4743"/>
                          </a:lnTo>
                          <a:lnTo>
                            <a:pt x="3678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61" name="Google Shape;878;p32"/>
                    <p:cNvSpPr/>
                    <p:nvPr/>
                  </p:nvSpPr>
                  <p:spPr>
                    <a:xfrm>
                      <a:off x="5048414" y="3467738"/>
                      <a:ext cx="66654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5290" extrusionOk="0">
                          <a:moveTo>
                            <a:pt x="0" y="0"/>
                          </a:moveTo>
                          <a:lnTo>
                            <a:pt x="0" y="5289"/>
                          </a:lnTo>
                          <a:lnTo>
                            <a:pt x="3678" y="5289"/>
                          </a:lnTo>
                          <a:lnTo>
                            <a:pt x="3678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62" name="Google Shape;879;p32"/>
                    <p:cNvSpPr/>
                    <p:nvPr/>
                  </p:nvSpPr>
                  <p:spPr>
                    <a:xfrm>
                      <a:off x="5460334" y="3689660"/>
                      <a:ext cx="68303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769" y="4743"/>
                          </a:lnTo>
                          <a:lnTo>
                            <a:pt x="3769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63" name="Google Shape;880;p32"/>
                    <p:cNvSpPr/>
                    <p:nvPr/>
                  </p:nvSpPr>
                  <p:spPr>
                    <a:xfrm>
                      <a:off x="5390944" y="3467738"/>
                      <a:ext cx="55639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1" h="5290" extrusionOk="0">
                          <a:moveTo>
                            <a:pt x="0" y="0"/>
                          </a:moveTo>
                          <a:lnTo>
                            <a:pt x="0" y="5289"/>
                          </a:lnTo>
                          <a:lnTo>
                            <a:pt x="3070" y="5289"/>
                          </a:lnTo>
                          <a:lnTo>
                            <a:pt x="307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64" name="Google Shape;881;p32"/>
                    <p:cNvSpPr/>
                    <p:nvPr/>
                  </p:nvSpPr>
                  <p:spPr>
                    <a:xfrm>
                      <a:off x="5390944" y="3583926"/>
                      <a:ext cx="55639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1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070" y="4743"/>
                          </a:lnTo>
                          <a:lnTo>
                            <a:pt x="3070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65" name="Google Shape;882;p32"/>
                    <p:cNvSpPr/>
                    <p:nvPr/>
                  </p:nvSpPr>
                  <p:spPr>
                    <a:xfrm>
                      <a:off x="5460334" y="3583926"/>
                      <a:ext cx="68303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769" y="4743"/>
                          </a:lnTo>
                          <a:lnTo>
                            <a:pt x="3769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66" name="Google Shape;883;p32"/>
                    <p:cNvSpPr/>
                    <p:nvPr/>
                  </p:nvSpPr>
                  <p:spPr>
                    <a:xfrm>
                      <a:off x="5390944" y="3689660"/>
                      <a:ext cx="55639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1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070" y="4743"/>
                          </a:lnTo>
                          <a:lnTo>
                            <a:pt x="3070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67" name="Google Shape;884;p32"/>
                    <p:cNvSpPr/>
                    <p:nvPr/>
                  </p:nvSpPr>
                  <p:spPr>
                    <a:xfrm>
                      <a:off x="5460334" y="3467738"/>
                      <a:ext cx="68303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5290" extrusionOk="0">
                          <a:moveTo>
                            <a:pt x="0" y="0"/>
                          </a:moveTo>
                          <a:lnTo>
                            <a:pt x="0" y="5289"/>
                          </a:lnTo>
                          <a:lnTo>
                            <a:pt x="3769" y="5289"/>
                          </a:lnTo>
                          <a:lnTo>
                            <a:pt x="3769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68" name="Google Shape;885;p32"/>
                    <p:cNvSpPr/>
                    <p:nvPr/>
                  </p:nvSpPr>
                  <p:spPr>
                    <a:xfrm>
                      <a:off x="5390944" y="3795955"/>
                      <a:ext cx="55639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1" h="6080" extrusionOk="0">
                          <a:moveTo>
                            <a:pt x="0" y="0"/>
                          </a:moveTo>
                          <a:lnTo>
                            <a:pt x="0" y="6079"/>
                          </a:lnTo>
                          <a:lnTo>
                            <a:pt x="3070" y="6079"/>
                          </a:lnTo>
                          <a:lnTo>
                            <a:pt x="307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69" name="Google Shape;886;p32"/>
                    <p:cNvSpPr/>
                    <p:nvPr/>
                  </p:nvSpPr>
                  <p:spPr>
                    <a:xfrm>
                      <a:off x="5460334" y="3795955"/>
                      <a:ext cx="68303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6080" extrusionOk="0">
                          <a:moveTo>
                            <a:pt x="0" y="0"/>
                          </a:moveTo>
                          <a:lnTo>
                            <a:pt x="0" y="6079"/>
                          </a:lnTo>
                          <a:lnTo>
                            <a:pt x="3769" y="6079"/>
                          </a:lnTo>
                          <a:lnTo>
                            <a:pt x="3769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70" name="Google Shape;887;p32"/>
                    <p:cNvSpPr/>
                    <p:nvPr/>
                  </p:nvSpPr>
                  <p:spPr>
                    <a:xfrm>
                      <a:off x="5309995" y="3795955"/>
                      <a:ext cx="66654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6080" extrusionOk="0">
                          <a:moveTo>
                            <a:pt x="0" y="0"/>
                          </a:moveTo>
                          <a:lnTo>
                            <a:pt x="0" y="6079"/>
                          </a:lnTo>
                          <a:lnTo>
                            <a:pt x="3678" y="6079"/>
                          </a:lnTo>
                          <a:lnTo>
                            <a:pt x="3678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71" name="Google Shape;888;p32"/>
                    <p:cNvSpPr/>
                    <p:nvPr/>
                  </p:nvSpPr>
                  <p:spPr>
                    <a:xfrm>
                      <a:off x="5309995" y="3689660"/>
                      <a:ext cx="66654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678" y="4743"/>
                          </a:lnTo>
                          <a:lnTo>
                            <a:pt x="3678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72" name="Google Shape;889;p32"/>
                    <p:cNvSpPr/>
                    <p:nvPr/>
                  </p:nvSpPr>
                  <p:spPr>
                    <a:xfrm>
                      <a:off x="5309995" y="3583926"/>
                      <a:ext cx="66654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678" y="4743"/>
                          </a:lnTo>
                          <a:lnTo>
                            <a:pt x="3678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73" name="Google Shape;890;p32"/>
                    <p:cNvSpPr/>
                    <p:nvPr/>
                  </p:nvSpPr>
                  <p:spPr>
                    <a:xfrm>
                      <a:off x="5309995" y="3467738"/>
                      <a:ext cx="66654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5290" extrusionOk="0">
                          <a:moveTo>
                            <a:pt x="0" y="0"/>
                          </a:moveTo>
                          <a:lnTo>
                            <a:pt x="0" y="5289"/>
                          </a:lnTo>
                          <a:lnTo>
                            <a:pt x="3678" y="5289"/>
                          </a:lnTo>
                          <a:lnTo>
                            <a:pt x="3678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74" name="Google Shape;891;p32"/>
                    <p:cNvSpPr/>
                    <p:nvPr/>
                  </p:nvSpPr>
                  <p:spPr>
                    <a:xfrm>
                      <a:off x="5722458" y="3689660"/>
                      <a:ext cx="68303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770" y="4743"/>
                          </a:lnTo>
                          <a:lnTo>
                            <a:pt x="3770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75" name="Google Shape;892;p32"/>
                    <p:cNvSpPr/>
                    <p:nvPr/>
                  </p:nvSpPr>
                  <p:spPr>
                    <a:xfrm>
                      <a:off x="5652524" y="3467738"/>
                      <a:ext cx="55639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1" h="5290" extrusionOk="0">
                          <a:moveTo>
                            <a:pt x="0" y="0"/>
                          </a:moveTo>
                          <a:lnTo>
                            <a:pt x="0" y="5289"/>
                          </a:lnTo>
                          <a:lnTo>
                            <a:pt x="3070" y="5289"/>
                          </a:lnTo>
                          <a:lnTo>
                            <a:pt x="307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76" name="Google Shape;893;p32"/>
                    <p:cNvSpPr/>
                    <p:nvPr/>
                  </p:nvSpPr>
                  <p:spPr>
                    <a:xfrm>
                      <a:off x="5652524" y="3583926"/>
                      <a:ext cx="55639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1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070" y="4743"/>
                          </a:lnTo>
                          <a:lnTo>
                            <a:pt x="3070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77" name="Google Shape;894;p32"/>
                    <p:cNvSpPr/>
                    <p:nvPr/>
                  </p:nvSpPr>
                  <p:spPr>
                    <a:xfrm>
                      <a:off x="5722458" y="3583926"/>
                      <a:ext cx="68303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770" y="4743"/>
                          </a:lnTo>
                          <a:lnTo>
                            <a:pt x="3770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78" name="Google Shape;895;p32"/>
                    <p:cNvSpPr/>
                    <p:nvPr/>
                  </p:nvSpPr>
                  <p:spPr>
                    <a:xfrm>
                      <a:off x="5652524" y="3689660"/>
                      <a:ext cx="55639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1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070" y="4743"/>
                          </a:lnTo>
                          <a:lnTo>
                            <a:pt x="3070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79" name="Google Shape;896;p32"/>
                    <p:cNvSpPr/>
                    <p:nvPr/>
                  </p:nvSpPr>
                  <p:spPr>
                    <a:xfrm>
                      <a:off x="5722458" y="3467738"/>
                      <a:ext cx="68303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5290" extrusionOk="0">
                          <a:moveTo>
                            <a:pt x="1" y="0"/>
                          </a:moveTo>
                          <a:lnTo>
                            <a:pt x="1" y="5289"/>
                          </a:lnTo>
                          <a:lnTo>
                            <a:pt x="3770" y="5289"/>
                          </a:lnTo>
                          <a:lnTo>
                            <a:pt x="377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80" name="Google Shape;897;p32"/>
                    <p:cNvSpPr/>
                    <p:nvPr/>
                  </p:nvSpPr>
                  <p:spPr>
                    <a:xfrm>
                      <a:off x="5652524" y="3795955"/>
                      <a:ext cx="55639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1" h="6080" extrusionOk="0">
                          <a:moveTo>
                            <a:pt x="0" y="0"/>
                          </a:moveTo>
                          <a:lnTo>
                            <a:pt x="0" y="6079"/>
                          </a:lnTo>
                          <a:lnTo>
                            <a:pt x="3070" y="6079"/>
                          </a:lnTo>
                          <a:lnTo>
                            <a:pt x="307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81" name="Google Shape;898;p32"/>
                    <p:cNvSpPr/>
                    <p:nvPr/>
                  </p:nvSpPr>
                  <p:spPr>
                    <a:xfrm>
                      <a:off x="5722458" y="3795955"/>
                      <a:ext cx="68303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6080" extrusionOk="0">
                          <a:moveTo>
                            <a:pt x="1" y="0"/>
                          </a:moveTo>
                          <a:lnTo>
                            <a:pt x="1" y="6079"/>
                          </a:lnTo>
                          <a:lnTo>
                            <a:pt x="3770" y="6079"/>
                          </a:lnTo>
                          <a:lnTo>
                            <a:pt x="377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82" name="Google Shape;899;p32"/>
                    <p:cNvSpPr/>
                    <p:nvPr/>
                  </p:nvSpPr>
                  <p:spPr>
                    <a:xfrm>
                      <a:off x="5572119" y="3795955"/>
                      <a:ext cx="66654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6080" extrusionOk="0">
                          <a:moveTo>
                            <a:pt x="1" y="0"/>
                          </a:moveTo>
                          <a:lnTo>
                            <a:pt x="1" y="6079"/>
                          </a:lnTo>
                          <a:lnTo>
                            <a:pt x="3678" y="6079"/>
                          </a:lnTo>
                          <a:lnTo>
                            <a:pt x="3678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83" name="Google Shape;900;p32"/>
                    <p:cNvSpPr/>
                    <p:nvPr/>
                  </p:nvSpPr>
                  <p:spPr>
                    <a:xfrm>
                      <a:off x="5572119" y="3689660"/>
                      <a:ext cx="66654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678" y="4743"/>
                          </a:lnTo>
                          <a:lnTo>
                            <a:pt x="3678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84" name="Google Shape;901;p32"/>
                    <p:cNvSpPr/>
                    <p:nvPr/>
                  </p:nvSpPr>
                  <p:spPr>
                    <a:xfrm>
                      <a:off x="5572119" y="3583926"/>
                      <a:ext cx="66654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678" y="4743"/>
                          </a:lnTo>
                          <a:lnTo>
                            <a:pt x="3678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85" name="Google Shape;902;p32"/>
                    <p:cNvSpPr/>
                    <p:nvPr/>
                  </p:nvSpPr>
                  <p:spPr>
                    <a:xfrm>
                      <a:off x="5572119" y="3467738"/>
                      <a:ext cx="66654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5290" extrusionOk="0">
                          <a:moveTo>
                            <a:pt x="1" y="0"/>
                          </a:moveTo>
                          <a:lnTo>
                            <a:pt x="1" y="5289"/>
                          </a:lnTo>
                          <a:lnTo>
                            <a:pt x="3678" y="5289"/>
                          </a:lnTo>
                          <a:lnTo>
                            <a:pt x="3678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86" name="Google Shape;903;p32"/>
                    <p:cNvSpPr/>
                    <p:nvPr/>
                  </p:nvSpPr>
                  <p:spPr>
                    <a:xfrm>
                      <a:off x="5013719" y="3421484"/>
                      <a:ext cx="806790" cy="51932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4531" h="28664" fill="none" extrusionOk="0">
                          <a:moveTo>
                            <a:pt x="0" y="0"/>
                          </a:moveTo>
                          <a:lnTo>
                            <a:pt x="44530" y="0"/>
                          </a:lnTo>
                          <a:lnTo>
                            <a:pt x="44530" y="28663"/>
                          </a:lnTo>
                          <a:lnTo>
                            <a:pt x="0" y="28663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87" name="Google Shape;904;p32"/>
                    <p:cNvSpPr/>
                    <p:nvPr/>
                  </p:nvSpPr>
                  <p:spPr>
                    <a:xfrm>
                      <a:off x="7147653" y="3689660"/>
                      <a:ext cx="68303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770" y="4743"/>
                          </a:lnTo>
                          <a:lnTo>
                            <a:pt x="3770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88" name="Google Shape;905;p32"/>
                    <p:cNvSpPr/>
                    <p:nvPr/>
                  </p:nvSpPr>
                  <p:spPr>
                    <a:xfrm>
                      <a:off x="7078263" y="3467738"/>
                      <a:ext cx="55639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1" h="5290" extrusionOk="0">
                          <a:moveTo>
                            <a:pt x="1" y="0"/>
                          </a:moveTo>
                          <a:lnTo>
                            <a:pt x="1" y="5289"/>
                          </a:lnTo>
                          <a:lnTo>
                            <a:pt x="3071" y="5289"/>
                          </a:lnTo>
                          <a:lnTo>
                            <a:pt x="3071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89" name="Google Shape;906;p32"/>
                    <p:cNvSpPr/>
                    <p:nvPr/>
                  </p:nvSpPr>
                  <p:spPr>
                    <a:xfrm>
                      <a:off x="7078263" y="3583926"/>
                      <a:ext cx="55639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1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071" y="4743"/>
                          </a:lnTo>
                          <a:lnTo>
                            <a:pt x="3071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90" name="Google Shape;907;p32"/>
                    <p:cNvSpPr/>
                    <p:nvPr/>
                  </p:nvSpPr>
                  <p:spPr>
                    <a:xfrm>
                      <a:off x="7147653" y="3583926"/>
                      <a:ext cx="68303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770" y="4743"/>
                          </a:lnTo>
                          <a:lnTo>
                            <a:pt x="3770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91" name="Google Shape;908;p32"/>
                    <p:cNvSpPr/>
                    <p:nvPr/>
                  </p:nvSpPr>
                  <p:spPr>
                    <a:xfrm>
                      <a:off x="7078263" y="3689660"/>
                      <a:ext cx="55639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1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071" y="4743"/>
                          </a:lnTo>
                          <a:lnTo>
                            <a:pt x="3071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92" name="Google Shape;909;p32"/>
                    <p:cNvSpPr/>
                    <p:nvPr/>
                  </p:nvSpPr>
                  <p:spPr>
                    <a:xfrm>
                      <a:off x="7147653" y="3467738"/>
                      <a:ext cx="68303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5290" extrusionOk="0">
                          <a:moveTo>
                            <a:pt x="1" y="0"/>
                          </a:moveTo>
                          <a:lnTo>
                            <a:pt x="1" y="5289"/>
                          </a:lnTo>
                          <a:lnTo>
                            <a:pt x="3770" y="5289"/>
                          </a:lnTo>
                          <a:lnTo>
                            <a:pt x="377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93" name="Google Shape;910;p32"/>
                    <p:cNvSpPr/>
                    <p:nvPr/>
                  </p:nvSpPr>
                  <p:spPr>
                    <a:xfrm>
                      <a:off x="7078263" y="3795955"/>
                      <a:ext cx="55639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1" h="6080" extrusionOk="0">
                          <a:moveTo>
                            <a:pt x="1" y="0"/>
                          </a:moveTo>
                          <a:lnTo>
                            <a:pt x="1" y="6079"/>
                          </a:lnTo>
                          <a:lnTo>
                            <a:pt x="3071" y="6079"/>
                          </a:lnTo>
                          <a:lnTo>
                            <a:pt x="3071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94" name="Google Shape;911;p32"/>
                    <p:cNvSpPr/>
                    <p:nvPr/>
                  </p:nvSpPr>
                  <p:spPr>
                    <a:xfrm>
                      <a:off x="7147653" y="3795955"/>
                      <a:ext cx="68303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6080" extrusionOk="0">
                          <a:moveTo>
                            <a:pt x="1" y="0"/>
                          </a:moveTo>
                          <a:lnTo>
                            <a:pt x="1" y="6079"/>
                          </a:lnTo>
                          <a:lnTo>
                            <a:pt x="3770" y="6079"/>
                          </a:lnTo>
                          <a:lnTo>
                            <a:pt x="377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95" name="Google Shape;912;p32"/>
                    <p:cNvSpPr/>
                    <p:nvPr/>
                  </p:nvSpPr>
                  <p:spPr>
                    <a:xfrm>
                      <a:off x="6997314" y="3795955"/>
                      <a:ext cx="67198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09" h="6080" extrusionOk="0">
                          <a:moveTo>
                            <a:pt x="1" y="0"/>
                          </a:moveTo>
                          <a:lnTo>
                            <a:pt x="1" y="6079"/>
                          </a:lnTo>
                          <a:lnTo>
                            <a:pt x="3709" y="6079"/>
                          </a:lnTo>
                          <a:lnTo>
                            <a:pt x="3709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96" name="Google Shape;913;p32"/>
                    <p:cNvSpPr/>
                    <p:nvPr/>
                  </p:nvSpPr>
                  <p:spPr>
                    <a:xfrm>
                      <a:off x="6997314" y="3689660"/>
                      <a:ext cx="67198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09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709" y="4743"/>
                          </a:lnTo>
                          <a:lnTo>
                            <a:pt x="3709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97" name="Google Shape;914;p32"/>
                    <p:cNvSpPr/>
                    <p:nvPr/>
                  </p:nvSpPr>
                  <p:spPr>
                    <a:xfrm>
                      <a:off x="6997314" y="3583926"/>
                      <a:ext cx="67198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09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709" y="4743"/>
                          </a:lnTo>
                          <a:lnTo>
                            <a:pt x="3709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98" name="Google Shape;915;p32"/>
                    <p:cNvSpPr/>
                    <p:nvPr/>
                  </p:nvSpPr>
                  <p:spPr>
                    <a:xfrm>
                      <a:off x="6997314" y="3467738"/>
                      <a:ext cx="67198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09" h="5290" extrusionOk="0">
                          <a:moveTo>
                            <a:pt x="1" y="0"/>
                          </a:moveTo>
                          <a:lnTo>
                            <a:pt x="1" y="5289"/>
                          </a:lnTo>
                          <a:lnTo>
                            <a:pt x="3709" y="5289"/>
                          </a:lnTo>
                          <a:lnTo>
                            <a:pt x="3709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299" name="Google Shape;916;p32"/>
                    <p:cNvSpPr/>
                    <p:nvPr/>
                  </p:nvSpPr>
                  <p:spPr>
                    <a:xfrm>
                      <a:off x="7409795" y="3689660"/>
                      <a:ext cx="67741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39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739" y="4743"/>
                          </a:lnTo>
                          <a:lnTo>
                            <a:pt x="3739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00" name="Google Shape;917;p32"/>
                    <p:cNvSpPr/>
                    <p:nvPr/>
                  </p:nvSpPr>
                  <p:spPr>
                    <a:xfrm>
                      <a:off x="7340405" y="3467738"/>
                      <a:ext cx="55077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40" h="5290" extrusionOk="0">
                          <a:moveTo>
                            <a:pt x="0" y="0"/>
                          </a:moveTo>
                          <a:lnTo>
                            <a:pt x="0" y="5289"/>
                          </a:lnTo>
                          <a:lnTo>
                            <a:pt x="3040" y="5289"/>
                          </a:lnTo>
                          <a:lnTo>
                            <a:pt x="304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01" name="Google Shape;918;p32"/>
                    <p:cNvSpPr/>
                    <p:nvPr/>
                  </p:nvSpPr>
                  <p:spPr>
                    <a:xfrm>
                      <a:off x="7340405" y="3583926"/>
                      <a:ext cx="55077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40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040" y="4743"/>
                          </a:lnTo>
                          <a:lnTo>
                            <a:pt x="3040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02" name="Google Shape;919;p32"/>
                    <p:cNvSpPr/>
                    <p:nvPr/>
                  </p:nvSpPr>
                  <p:spPr>
                    <a:xfrm>
                      <a:off x="7409795" y="3583926"/>
                      <a:ext cx="67741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39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739" y="4743"/>
                          </a:lnTo>
                          <a:lnTo>
                            <a:pt x="3739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03" name="Google Shape;920;p32"/>
                    <p:cNvSpPr/>
                    <p:nvPr/>
                  </p:nvSpPr>
                  <p:spPr>
                    <a:xfrm>
                      <a:off x="7340405" y="3689660"/>
                      <a:ext cx="55077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40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040" y="4743"/>
                          </a:lnTo>
                          <a:lnTo>
                            <a:pt x="3040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04" name="Google Shape;921;p32"/>
                    <p:cNvSpPr/>
                    <p:nvPr/>
                  </p:nvSpPr>
                  <p:spPr>
                    <a:xfrm>
                      <a:off x="7409795" y="3467738"/>
                      <a:ext cx="67741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39" h="5290" extrusionOk="0">
                          <a:moveTo>
                            <a:pt x="0" y="0"/>
                          </a:moveTo>
                          <a:lnTo>
                            <a:pt x="0" y="5289"/>
                          </a:lnTo>
                          <a:lnTo>
                            <a:pt x="3739" y="5289"/>
                          </a:lnTo>
                          <a:lnTo>
                            <a:pt x="3739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05" name="Google Shape;922;p32"/>
                    <p:cNvSpPr/>
                    <p:nvPr/>
                  </p:nvSpPr>
                  <p:spPr>
                    <a:xfrm>
                      <a:off x="7340405" y="3795955"/>
                      <a:ext cx="55077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40" h="6080" extrusionOk="0">
                          <a:moveTo>
                            <a:pt x="0" y="0"/>
                          </a:moveTo>
                          <a:lnTo>
                            <a:pt x="0" y="6079"/>
                          </a:lnTo>
                          <a:lnTo>
                            <a:pt x="3040" y="6079"/>
                          </a:lnTo>
                          <a:lnTo>
                            <a:pt x="304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06" name="Google Shape;923;p32"/>
                    <p:cNvSpPr/>
                    <p:nvPr/>
                  </p:nvSpPr>
                  <p:spPr>
                    <a:xfrm>
                      <a:off x="7409795" y="3795955"/>
                      <a:ext cx="67741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39" h="6080" extrusionOk="0">
                          <a:moveTo>
                            <a:pt x="0" y="0"/>
                          </a:moveTo>
                          <a:lnTo>
                            <a:pt x="0" y="6079"/>
                          </a:lnTo>
                          <a:lnTo>
                            <a:pt x="3739" y="6079"/>
                          </a:lnTo>
                          <a:lnTo>
                            <a:pt x="3739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07" name="Google Shape;924;p32"/>
                    <p:cNvSpPr/>
                    <p:nvPr/>
                  </p:nvSpPr>
                  <p:spPr>
                    <a:xfrm>
                      <a:off x="7259456" y="3795955"/>
                      <a:ext cx="66636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8" h="6080" extrusionOk="0">
                          <a:moveTo>
                            <a:pt x="0" y="0"/>
                          </a:moveTo>
                          <a:lnTo>
                            <a:pt x="0" y="6079"/>
                          </a:lnTo>
                          <a:lnTo>
                            <a:pt x="3678" y="6079"/>
                          </a:lnTo>
                          <a:lnTo>
                            <a:pt x="3678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08" name="Google Shape;925;p32"/>
                    <p:cNvSpPr/>
                    <p:nvPr/>
                  </p:nvSpPr>
                  <p:spPr>
                    <a:xfrm>
                      <a:off x="7259456" y="3689660"/>
                      <a:ext cx="66636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8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678" y="4743"/>
                          </a:lnTo>
                          <a:lnTo>
                            <a:pt x="3678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09" name="Google Shape;926;p32"/>
                    <p:cNvSpPr/>
                    <p:nvPr/>
                  </p:nvSpPr>
                  <p:spPr>
                    <a:xfrm>
                      <a:off x="7259456" y="3583926"/>
                      <a:ext cx="66636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8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678" y="4743"/>
                          </a:lnTo>
                          <a:lnTo>
                            <a:pt x="3678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10" name="Google Shape;927;p32"/>
                    <p:cNvSpPr/>
                    <p:nvPr/>
                  </p:nvSpPr>
                  <p:spPr>
                    <a:xfrm>
                      <a:off x="7259456" y="3467738"/>
                      <a:ext cx="66636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8" h="5290" extrusionOk="0">
                          <a:moveTo>
                            <a:pt x="0" y="0"/>
                          </a:moveTo>
                          <a:lnTo>
                            <a:pt x="0" y="5289"/>
                          </a:lnTo>
                          <a:lnTo>
                            <a:pt x="3678" y="5289"/>
                          </a:lnTo>
                          <a:lnTo>
                            <a:pt x="3678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11" name="Google Shape;928;p32"/>
                    <p:cNvSpPr/>
                    <p:nvPr/>
                  </p:nvSpPr>
                  <p:spPr>
                    <a:xfrm>
                      <a:off x="7671375" y="3689660"/>
                      <a:ext cx="68303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769" y="4743"/>
                          </a:lnTo>
                          <a:lnTo>
                            <a:pt x="3769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12" name="Google Shape;929;p32"/>
                    <p:cNvSpPr/>
                    <p:nvPr/>
                  </p:nvSpPr>
                  <p:spPr>
                    <a:xfrm>
                      <a:off x="7601985" y="3467738"/>
                      <a:ext cx="55077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40" h="5290" extrusionOk="0">
                          <a:moveTo>
                            <a:pt x="0" y="0"/>
                          </a:moveTo>
                          <a:lnTo>
                            <a:pt x="0" y="5289"/>
                          </a:lnTo>
                          <a:lnTo>
                            <a:pt x="3040" y="5289"/>
                          </a:lnTo>
                          <a:lnTo>
                            <a:pt x="304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13" name="Google Shape;930;p32"/>
                    <p:cNvSpPr/>
                    <p:nvPr/>
                  </p:nvSpPr>
                  <p:spPr>
                    <a:xfrm>
                      <a:off x="7601985" y="3583926"/>
                      <a:ext cx="55077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40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040" y="4743"/>
                          </a:lnTo>
                          <a:lnTo>
                            <a:pt x="3040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14" name="Google Shape;931;p32"/>
                    <p:cNvSpPr/>
                    <p:nvPr/>
                  </p:nvSpPr>
                  <p:spPr>
                    <a:xfrm>
                      <a:off x="7671375" y="3583926"/>
                      <a:ext cx="68303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769" y="4743"/>
                          </a:lnTo>
                          <a:lnTo>
                            <a:pt x="3769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15" name="Google Shape;932;p32"/>
                    <p:cNvSpPr/>
                    <p:nvPr/>
                  </p:nvSpPr>
                  <p:spPr>
                    <a:xfrm>
                      <a:off x="7601985" y="3689660"/>
                      <a:ext cx="55077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40" h="4743" extrusionOk="0">
                          <a:moveTo>
                            <a:pt x="0" y="1"/>
                          </a:moveTo>
                          <a:lnTo>
                            <a:pt x="0" y="4743"/>
                          </a:lnTo>
                          <a:lnTo>
                            <a:pt x="3040" y="4743"/>
                          </a:lnTo>
                          <a:lnTo>
                            <a:pt x="3040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16" name="Google Shape;933;p32"/>
                    <p:cNvSpPr/>
                    <p:nvPr/>
                  </p:nvSpPr>
                  <p:spPr>
                    <a:xfrm>
                      <a:off x="7671375" y="3467738"/>
                      <a:ext cx="68303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5290" extrusionOk="0">
                          <a:moveTo>
                            <a:pt x="0" y="0"/>
                          </a:moveTo>
                          <a:lnTo>
                            <a:pt x="0" y="5289"/>
                          </a:lnTo>
                          <a:lnTo>
                            <a:pt x="3769" y="5289"/>
                          </a:lnTo>
                          <a:lnTo>
                            <a:pt x="3769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17" name="Google Shape;934;p32"/>
                    <p:cNvSpPr/>
                    <p:nvPr/>
                  </p:nvSpPr>
                  <p:spPr>
                    <a:xfrm>
                      <a:off x="7601985" y="3795955"/>
                      <a:ext cx="55077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40" h="6080" extrusionOk="0">
                          <a:moveTo>
                            <a:pt x="0" y="0"/>
                          </a:moveTo>
                          <a:lnTo>
                            <a:pt x="0" y="6079"/>
                          </a:lnTo>
                          <a:lnTo>
                            <a:pt x="3040" y="6079"/>
                          </a:lnTo>
                          <a:lnTo>
                            <a:pt x="3040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18" name="Google Shape;935;p32"/>
                    <p:cNvSpPr/>
                    <p:nvPr/>
                  </p:nvSpPr>
                  <p:spPr>
                    <a:xfrm>
                      <a:off x="7671375" y="3795955"/>
                      <a:ext cx="68303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70" h="6080" extrusionOk="0">
                          <a:moveTo>
                            <a:pt x="0" y="0"/>
                          </a:moveTo>
                          <a:lnTo>
                            <a:pt x="0" y="6079"/>
                          </a:lnTo>
                          <a:lnTo>
                            <a:pt x="3769" y="6079"/>
                          </a:lnTo>
                          <a:lnTo>
                            <a:pt x="3769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19" name="Google Shape;936;p32"/>
                    <p:cNvSpPr/>
                    <p:nvPr/>
                  </p:nvSpPr>
                  <p:spPr>
                    <a:xfrm>
                      <a:off x="7521018" y="3795955"/>
                      <a:ext cx="66654" cy="110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6080" extrusionOk="0">
                          <a:moveTo>
                            <a:pt x="1" y="0"/>
                          </a:moveTo>
                          <a:lnTo>
                            <a:pt x="1" y="6079"/>
                          </a:lnTo>
                          <a:lnTo>
                            <a:pt x="3679" y="6079"/>
                          </a:lnTo>
                          <a:lnTo>
                            <a:pt x="3679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20" name="Google Shape;937;p32"/>
                    <p:cNvSpPr/>
                    <p:nvPr/>
                  </p:nvSpPr>
                  <p:spPr>
                    <a:xfrm>
                      <a:off x="7521018" y="3689660"/>
                      <a:ext cx="66654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679" y="4743"/>
                          </a:lnTo>
                          <a:lnTo>
                            <a:pt x="3679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21" name="Google Shape;938;p32"/>
                    <p:cNvSpPr/>
                    <p:nvPr/>
                  </p:nvSpPr>
                  <p:spPr>
                    <a:xfrm>
                      <a:off x="7521018" y="3583926"/>
                      <a:ext cx="66654" cy="859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4743" extrusionOk="0">
                          <a:moveTo>
                            <a:pt x="1" y="1"/>
                          </a:moveTo>
                          <a:lnTo>
                            <a:pt x="1" y="4743"/>
                          </a:lnTo>
                          <a:lnTo>
                            <a:pt x="3679" y="4743"/>
                          </a:lnTo>
                          <a:lnTo>
                            <a:pt x="3679" y="1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22" name="Google Shape;939;p32"/>
                    <p:cNvSpPr/>
                    <p:nvPr/>
                  </p:nvSpPr>
                  <p:spPr>
                    <a:xfrm>
                      <a:off x="7521018" y="3467738"/>
                      <a:ext cx="66654" cy="958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9" h="5290" extrusionOk="0">
                          <a:moveTo>
                            <a:pt x="1" y="0"/>
                          </a:moveTo>
                          <a:lnTo>
                            <a:pt x="1" y="5289"/>
                          </a:lnTo>
                          <a:lnTo>
                            <a:pt x="3679" y="5289"/>
                          </a:lnTo>
                          <a:lnTo>
                            <a:pt x="3679" y="0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323" name="Google Shape;940;p32"/>
                    <p:cNvSpPr/>
                    <p:nvPr/>
                  </p:nvSpPr>
                  <p:spPr>
                    <a:xfrm>
                      <a:off x="6963180" y="3421484"/>
                      <a:ext cx="806229" cy="51932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4500" h="28664" fill="none" extrusionOk="0">
                          <a:moveTo>
                            <a:pt x="0" y="0"/>
                          </a:moveTo>
                          <a:lnTo>
                            <a:pt x="44499" y="0"/>
                          </a:lnTo>
                          <a:lnTo>
                            <a:pt x="44499" y="28663"/>
                          </a:lnTo>
                          <a:lnTo>
                            <a:pt x="0" y="28663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 w="9875" cap="rnd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endParaRPr/>
                    </a:p>
                  </p:txBody>
                </p:sp>
              </p:grpSp>
              <p:sp>
                <p:nvSpPr>
                  <p:cNvPr id="92" name="Google Shape;941;p32"/>
                  <p:cNvSpPr/>
                  <p:nvPr/>
                </p:nvSpPr>
                <p:spPr>
                  <a:xfrm>
                    <a:off x="4441801" y="2007508"/>
                    <a:ext cx="595052" cy="19081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1051" h="22784" fill="none" extrusionOk="0">
                        <a:moveTo>
                          <a:pt x="53038" y="22784"/>
                        </a:moveTo>
                        <a:lnTo>
                          <a:pt x="70217" y="22784"/>
                        </a:lnTo>
                        <a:cubicBezTo>
                          <a:pt x="70217" y="22784"/>
                          <a:pt x="71051" y="20249"/>
                          <a:pt x="68015" y="18581"/>
                        </a:cubicBezTo>
                        <a:cubicBezTo>
                          <a:pt x="64980" y="16913"/>
                          <a:pt x="63579" y="18281"/>
                          <a:pt x="62478" y="16913"/>
                        </a:cubicBezTo>
                        <a:cubicBezTo>
                          <a:pt x="61344" y="15512"/>
                          <a:pt x="65514" y="11909"/>
                          <a:pt x="57208" y="8307"/>
                        </a:cubicBezTo>
                        <a:cubicBezTo>
                          <a:pt x="57208" y="8307"/>
                          <a:pt x="56641" y="501"/>
                          <a:pt x="45266" y="268"/>
                        </a:cubicBezTo>
                        <a:cubicBezTo>
                          <a:pt x="33891" y="1"/>
                          <a:pt x="36927" y="8040"/>
                          <a:pt x="33891" y="10008"/>
                        </a:cubicBezTo>
                        <a:cubicBezTo>
                          <a:pt x="30856" y="11943"/>
                          <a:pt x="29988" y="8874"/>
                          <a:pt x="26953" y="10842"/>
                        </a:cubicBezTo>
                        <a:cubicBezTo>
                          <a:pt x="23884" y="12777"/>
                          <a:pt x="25285" y="16680"/>
                          <a:pt x="22783" y="17213"/>
                        </a:cubicBezTo>
                        <a:cubicBezTo>
                          <a:pt x="20281" y="17747"/>
                          <a:pt x="16946" y="14711"/>
                          <a:pt x="13877" y="16680"/>
                        </a:cubicBezTo>
                        <a:cubicBezTo>
                          <a:pt x="10841" y="18614"/>
                          <a:pt x="10841" y="20282"/>
                          <a:pt x="9440" y="20282"/>
                        </a:cubicBezTo>
                        <a:cubicBezTo>
                          <a:pt x="8039" y="20282"/>
                          <a:pt x="5271" y="19148"/>
                          <a:pt x="3603" y="20282"/>
                        </a:cubicBezTo>
                        <a:cubicBezTo>
                          <a:pt x="1935" y="21383"/>
                          <a:pt x="0" y="22784"/>
                          <a:pt x="0" y="22784"/>
                        </a:cubicBezTo>
                        <a:lnTo>
                          <a:pt x="49502" y="2278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93" name="Google Shape;942;p32"/>
                  <p:cNvSpPr/>
                  <p:nvPr/>
                </p:nvSpPr>
                <p:spPr>
                  <a:xfrm>
                    <a:off x="4088914" y="2315603"/>
                    <a:ext cx="348902" cy="11192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829" h="12777" fill="none" extrusionOk="0">
                        <a:moveTo>
                          <a:pt x="467" y="12777"/>
                        </a:moveTo>
                        <a:lnTo>
                          <a:pt x="39829" y="12777"/>
                        </a:lnTo>
                        <a:cubicBezTo>
                          <a:pt x="39829" y="12777"/>
                          <a:pt x="38761" y="11976"/>
                          <a:pt x="37794" y="11376"/>
                        </a:cubicBezTo>
                        <a:cubicBezTo>
                          <a:pt x="36860" y="10742"/>
                          <a:pt x="35292" y="11376"/>
                          <a:pt x="34525" y="11376"/>
                        </a:cubicBezTo>
                        <a:cubicBezTo>
                          <a:pt x="33758" y="11376"/>
                          <a:pt x="33724" y="10408"/>
                          <a:pt x="32023" y="9341"/>
                        </a:cubicBezTo>
                        <a:cubicBezTo>
                          <a:pt x="30288" y="8240"/>
                          <a:pt x="28454" y="9941"/>
                          <a:pt x="27053" y="9641"/>
                        </a:cubicBezTo>
                        <a:cubicBezTo>
                          <a:pt x="25652" y="9341"/>
                          <a:pt x="26419" y="7139"/>
                          <a:pt x="24718" y="6072"/>
                        </a:cubicBezTo>
                        <a:cubicBezTo>
                          <a:pt x="23017" y="5004"/>
                          <a:pt x="22550" y="6706"/>
                          <a:pt x="20815" y="5605"/>
                        </a:cubicBezTo>
                        <a:cubicBezTo>
                          <a:pt x="19114" y="4504"/>
                          <a:pt x="20815" y="1"/>
                          <a:pt x="14444" y="134"/>
                        </a:cubicBezTo>
                        <a:cubicBezTo>
                          <a:pt x="8073" y="301"/>
                          <a:pt x="7772" y="4671"/>
                          <a:pt x="7772" y="4671"/>
                        </a:cubicBezTo>
                        <a:cubicBezTo>
                          <a:pt x="3102" y="6672"/>
                          <a:pt x="5437" y="8707"/>
                          <a:pt x="4804" y="9474"/>
                        </a:cubicBezTo>
                        <a:cubicBezTo>
                          <a:pt x="4203" y="10241"/>
                          <a:pt x="3403" y="9474"/>
                          <a:pt x="1701" y="10408"/>
                        </a:cubicBezTo>
                        <a:cubicBezTo>
                          <a:pt x="0" y="11342"/>
                          <a:pt x="467" y="12777"/>
                          <a:pt x="467" y="12777"/>
                        </a:cubicBezTo>
                        <a:close/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endParaRPr/>
                  </a:p>
                </p:txBody>
              </p:sp>
            </p:grpSp>
            <p:sp>
              <p:nvSpPr>
                <p:cNvPr id="90" name="Google Shape;943;p32"/>
                <p:cNvSpPr/>
                <p:nvPr/>
              </p:nvSpPr>
              <p:spPr>
                <a:xfrm>
                  <a:off x="5903050" y="2478648"/>
                  <a:ext cx="303388" cy="863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051" h="22784" fill="none" extrusionOk="0">
                      <a:moveTo>
                        <a:pt x="53038" y="22784"/>
                      </a:moveTo>
                      <a:lnTo>
                        <a:pt x="70217" y="22784"/>
                      </a:lnTo>
                      <a:cubicBezTo>
                        <a:pt x="70217" y="22784"/>
                        <a:pt x="71051" y="20249"/>
                        <a:pt x="68015" y="18581"/>
                      </a:cubicBezTo>
                      <a:cubicBezTo>
                        <a:pt x="64980" y="16913"/>
                        <a:pt x="63579" y="18281"/>
                        <a:pt x="62478" y="16913"/>
                      </a:cubicBezTo>
                      <a:cubicBezTo>
                        <a:pt x="61344" y="15512"/>
                        <a:pt x="65514" y="11909"/>
                        <a:pt x="57208" y="8307"/>
                      </a:cubicBezTo>
                      <a:cubicBezTo>
                        <a:pt x="57208" y="8307"/>
                        <a:pt x="56641" y="501"/>
                        <a:pt x="45266" y="268"/>
                      </a:cubicBezTo>
                      <a:cubicBezTo>
                        <a:pt x="33891" y="1"/>
                        <a:pt x="36927" y="8040"/>
                        <a:pt x="33891" y="10008"/>
                      </a:cubicBezTo>
                      <a:cubicBezTo>
                        <a:pt x="30856" y="11943"/>
                        <a:pt x="29988" y="8874"/>
                        <a:pt x="26953" y="10842"/>
                      </a:cubicBezTo>
                      <a:cubicBezTo>
                        <a:pt x="23884" y="12777"/>
                        <a:pt x="25285" y="16680"/>
                        <a:pt x="22783" y="17213"/>
                      </a:cubicBezTo>
                      <a:cubicBezTo>
                        <a:pt x="20281" y="17747"/>
                        <a:pt x="16946" y="14711"/>
                        <a:pt x="13877" y="16680"/>
                      </a:cubicBezTo>
                      <a:cubicBezTo>
                        <a:pt x="10841" y="18614"/>
                        <a:pt x="10841" y="20282"/>
                        <a:pt x="9440" y="20282"/>
                      </a:cubicBezTo>
                      <a:cubicBezTo>
                        <a:pt x="8039" y="20282"/>
                        <a:pt x="5271" y="19148"/>
                        <a:pt x="3603" y="20282"/>
                      </a:cubicBezTo>
                      <a:cubicBezTo>
                        <a:pt x="1935" y="21383"/>
                        <a:pt x="0" y="22784"/>
                        <a:pt x="0" y="22784"/>
                      </a:cubicBezTo>
                      <a:lnTo>
                        <a:pt x="49502" y="22784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dk1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52" name="Group 51"/>
              <p:cNvGrpSpPr/>
              <p:nvPr/>
            </p:nvGrpSpPr>
            <p:grpSpPr>
              <a:xfrm>
                <a:off x="2314563" y="1897860"/>
                <a:ext cx="925561" cy="2577537"/>
                <a:chOff x="942480" y="1883956"/>
                <a:chExt cx="925561" cy="2577537"/>
              </a:xfrm>
            </p:grpSpPr>
            <p:sp>
              <p:nvSpPr>
                <p:cNvPr id="53" name="Google Shape;161;p28"/>
                <p:cNvSpPr/>
                <p:nvPr/>
              </p:nvSpPr>
              <p:spPr>
                <a:xfrm>
                  <a:off x="942480" y="1887757"/>
                  <a:ext cx="911917" cy="15271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416" h="107276" extrusionOk="0">
                      <a:moveTo>
                        <a:pt x="42535" y="87"/>
                      </a:moveTo>
                      <a:cubicBezTo>
                        <a:pt x="41198" y="87"/>
                        <a:pt x="38149" y="8443"/>
                        <a:pt x="37925" y="9307"/>
                      </a:cubicBezTo>
                      <a:cubicBezTo>
                        <a:pt x="36424" y="14911"/>
                        <a:pt x="32388" y="26085"/>
                        <a:pt x="32388" y="32490"/>
                      </a:cubicBezTo>
                      <a:cubicBezTo>
                        <a:pt x="32388" y="37961"/>
                        <a:pt x="31587" y="40029"/>
                        <a:pt x="33856" y="43398"/>
                      </a:cubicBezTo>
                      <a:cubicBezTo>
                        <a:pt x="36691" y="47601"/>
                        <a:pt x="35657" y="51203"/>
                        <a:pt x="35657" y="51203"/>
                      </a:cubicBezTo>
                      <a:lnTo>
                        <a:pt x="34923" y="51337"/>
                      </a:lnTo>
                      <a:lnTo>
                        <a:pt x="34323" y="51437"/>
                      </a:lnTo>
                      <a:lnTo>
                        <a:pt x="34056" y="53171"/>
                      </a:lnTo>
                      <a:lnTo>
                        <a:pt x="33856" y="54472"/>
                      </a:lnTo>
                      <a:cubicBezTo>
                        <a:pt x="33856" y="54472"/>
                        <a:pt x="33807" y="54470"/>
                        <a:pt x="33720" y="54470"/>
                      </a:cubicBezTo>
                      <a:cubicBezTo>
                        <a:pt x="33105" y="54470"/>
                        <a:pt x="30566" y="54572"/>
                        <a:pt x="29252" y="56207"/>
                      </a:cubicBezTo>
                      <a:cubicBezTo>
                        <a:pt x="27082" y="55727"/>
                        <a:pt x="24868" y="55490"/>
                        <a:pt x="22654" y="55490"/>
                      </a:cubicBezTo>
                      <a:cubicBezTo>
                        <a:pt x="21022" y="55490"/>
                        <a:pt x="19391" y="55619"/>
                        <a:pt x="17778" y="55873"/>
                      </a:cubicBezTo>
                      <a:cubicBezTo>
                        <a:pt x="11306" y="56841"/>
                        <a:pt x="5769" y="59076"/>
                        <a:pt x="4668" y="60043"/>
                      </a:cubicBezTo>
                      <a:cubicBezTo>
                        <a:pt x="3601" y="61010"/>
                        <a:pt x="2767" y="65414"/>
                        <a:pt x="3567" y="67682"/>
                      </a:cubicBezTo>
                      <a:lnTo>
                        <a:pt x="17744" y="68516"/>
                      </a:lnTo>
                      <a:lnTo>
                        <a:pt x="17744" y="68583"/>
                      </a:lnTo>
                      <a:lnTo>
                        <a:pt x="25750" y="69250"/>
                      </a:lnTo>
                      <a:lnTo>
                        <a:pt x="25750" y="69216"/>
                      </a:lnTo>
                      <a:lnTo>
                        <a:pt x="30120" y="69216"/>
                      </a:lnTo>
                      <a:lnTo>
                        <a:pt x="30186" y="69583"/>
                      </a:lnTo>
                      <a:lnTo>
                        <a:pt x="31020" y="70484"/>
                      </a:lnTo>
                      <a:cubicBezTo>
                        <a:pt x="30020" y="72018"/>
                        <a:pt x="28185" y="73720"/>
                        <a:pt x="27184" y="74887"/>
                      </a:cubicBezTo>
                      <a:cubicBezTo>
                        <a:pt x="26784" y="75354"/>
                        <a:pt x="26284" y="75688"/>
                        <a:pt x="25750" y="75921"/>
                      </a:cubicBezTo>
                      <a:lnTo>
                        <a:pt x="25750" y="75854"/>
                      </a:lnTo>
                      <a:cubicBezTo>
                        <a:pt x="24482" y="77189"/>
                        <a:pt x="22314" y="79324"/>
                        <a:pt x="20580" y="80391"/>
                      </a:cubicBezTo>
                      <a:cubicBezTo>
                        <a:pt x="19279" y="81225"/>
                        <a:pt x="17611" y="82359"/>
                        <a:pt x="16310" y="83260"/>
                      </a:cubicBezTo>
                      <a:cubicBezTo>
                        <a:pt x="14642" y="84561"/>
                        <a:pt x="12007" y="87496"/>
                        <a:pt x="9638" y="91599"/>
                      </a:cubicBezTo>
                      <a:cubicBezTo>
                        <a:pt x="7170" y="95869"/>
                        <a:pt x="2667" y="103174"/>
                        <a:pt x="298" y="106143"/>
                      </a:cubicBezTo>
                      <a:cubicBezTo>
                        <a:pt x="1" y="106973"/>
                        <a:pt x="213" y="107276"/>
                        <a:pt x="682" y="107276"/>
                      </a:cubicBezTo>
                      <a:cubicBezTo>
                        <a:pt x="1945" y="107276"/>
                        <a:pt x="5069" y="105075"/>
                        <a:pt x="5069" y="105075"/>
                      </a:cubicBezTo>
                      <a:cubicBezTo>
                        <a:pt x="5069" y="105075"/>
                        <a:pt x="13441" y="95335"/>
                        <a:pt x="15042" y="93400"/>
                      </a:cubicBezTo>
                      <a:cubicBezTo>
                        <a:pt x="15743" y="92566"/>
                        <a:pt x="25116" y="82192"/>
                        <a:pt x="25116" y="82192"/>
                      </a:cubicBezTo>
                      <a:lnTo>
                        <a:pt x="29853" y="77089"/>
                      </a:lnTo>
                      <a:lnTo>
                        <a:pt x="34656" y="72285"/>
                      </a:lnTo>
                      <a:cubicBezTo>
                        <a:pt x="34957" y="72485"/>
                        <a:pt x="35257" y="72719"/>
                        <a:pt x="35557" y="72919"/>
                      </a:cubicBezTo>
                      <a:cubicBezTo>
                        <a:pt x="35789" y="73062"/>
                        <a:pt x="36041" y="73128"/>
                        <a:pt x="36291" y="73128"/>
                      </a:cubicBezTo>
                      <a:cubicBezTo>
                        <a:pt x="36508" y="73128"/>
                        <a:pt x="36723" y="73079"/>
                        <a:pt x="36925" y="72986"/>
                      </a:cubicBezTo>
                      <a:cubicBezTo>
                        <a:pt x="37658" y="72519"/>
                        <a:pt x="39160" y="69250"/>
                        <a:pt x="39160" y="69250"/>
                      </a:cubicBezTo>
                      <a:lnTo>
                        <a:pt x="41161" y="68716"/>
                      </a:lnTo>
                      <a:lnTo>
                        <a:pt x="41228" y="68716"/>
                      </a:lnTo>
                      <a:lnTo>
                        <a:pt x="42529" y="68382"/>
                      </a:lnTo>
                      <a:lnTo>
                        <a:pt x="43162" y="69116"/>
                      </a:lnTo>
                      <a:lnTo>
                        <a:pt x="70382" y="91432"/>
                      </a:lnTo>
                      <a:lnTo>
                        <a:pt x="71416" y="91466"/>
                      </a:lnTo>
                      <a:lnTo>
                        <a:pt x="71416" y="91466"/>
                      </a:lnTo>
                      <a:lnTo>
                        <a:pt x="70949" y="90131"/>
                      </a:lnTo>
                      <a:lnTo>
                        <a:pt x="68614" y="87263"/>
                      </a:lnTo>
                      <a:lnTo>
                        <a:pt x="63077" y="82726"/>
                      </a:lnTo>
                      <a:cubicBezTo>
                        <a:pt x="63077" y="82726"/>
                        <a:pt x="54804" y="74387"/>
                        <a:pt x="53470" y="71952"/>
                      </a:cubicBezTo>
                      <a:cubicBezTo>
                        <a:pt x="52169" y="69550"/>
                        <a:pt x="50101" y="67649"/>
                        <a:pt x="46398" y="66147"/>
                      </a:cubicBezTo>
                      <a:lnTo>
                        <a:pt x="46265" y="66114"/>
                      </a:lnTo>
                      <a:cubicBezTo>
                        <a:pt x="47299" y="65547"/>
                        <a:pt x="47899" y="64413"/>
                        <a:pt x="47766" y="63245"/>
                      </a:cubicBezTo>
                      <a:cubicBezTo>
                        <a:pt x="47599" y="61144"/>
                        <a:pt x="44297" y="57841"/>
                        <a:pt x="41995" y="56707"/>
                      </a:cubicBezTo>
                      <a:lnTo>
                        <a:pt x="41428" y="51470"/>
                      </a:lnTo>
                      <a:lnTo>
                        <a:pt x="40494" y="51470"/>
                      </a:lnTo>
                      <a:lnTo>
                        <a:pt x="40227" y="48235"/>
                      </a:lnTo>
                      <a:cubicBezTo>
                        <a:pt x="40227" y="48235"/>
                        <a:pt x="40460" y="33858"/>
                        <a:pt x="41228" y="24751"/>
                      </a:cubicBezTo>
                      <a:cubicBezTo>
                        <a:pt x="41995" y="15645"/>
                        <a:pt x="42662" y="11075"/>
                        <a:pt x="43062" y="5537"/>
                      </a:cubicBezTo>
                      <a:cubicBezTo>
                        <a:pt x="43463" y="0"/>
                        <a:pt x="44196" y="1101"/>
                        <a:pt x="42695" y="134"/>
                      </a:cubicBezTo>
                      <a:cubicBezTo>
                        <a:pt x="42645" y="102"/>
                        <a:pt x="42592" y="87"/>
                        <a:pt x="42535" y="8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4" name="Google Shape;162;p28"/>
                <p:cNvSpPr/>
                <p:nvPr/>
              </p:nvSpPr>
              <p:spPr>
                <a:xfrm>
                  <a:off x="1164793" y="2985614"/>
                  <a:ext cx="182738" cy="12901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311" h="90633" extrusionOk="0">
                      <a:moveTo>
                        <a:pt x="12443" y="1"/>
                      </a:moveTo>
                      <a:lnTo>
                        <a:pt x="3570" y="9875"/>
                      </a:lnTo>
                      <a:lnTo>
                        <a:pt x="2703" y="29155"/>
                      </a:lnTo>
                      <a:lnTo>
                        <a:pt x="1402" y="59177"/>
                      </a:lnTo>
                      <a:lnTo>
                        <a:pt x="1" y="90633"/>
                      </a:lnTo>
                      <a:lnTo>
                        <a:pt x="14311" y="90633"/>
                      </a:lnTo>
                      <a:lnTo>
                        <a:pt x="12443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5" name="Google Shape;163;p28"/>
                <p:cNvSpPr/>
                <p:nvPr/>
              </p:nvSpPr>
              <p:spPr>
                <a:xfrm>
                  <a:off x="1203126" y="2867859"/>
                  <a:ext cx="120553" cy="2089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41" h="14678" extrusionOk="0">
                      <a:moveTo>
                        <a:pt x="1469" y="0"/>
                      </a:moveTo>
                      <a:lnTo>
                        <a:pt x="835" y="14044"/>
                      </a:lnTo>
                      <a:cubicBezTo>
                        <a:pt x="835" y="14044"/>
                        <a:pt x="535" y="14277"/>
                        <a:pt x="1" y="14678"/>
                      </a:cubicBezTo>
                      <a:cubicBezTo>
                        <a:pt x="1302" y="13810"/>
                        <a:pt x="2970" y="12676"/>
                        <a:pt x="4271" y="11842"/>
                      </a:cubicBezTo>
                      <a:cubicBezTo>
                        <a:pt x="6005" y="10741"/>
                        <a:pt x="8173" y="8607"/>
                        <a:pt x="9441" y="7306"/>
                      </a:cubicBezTo>
                      <a:lnTo>
                        <a:pt x="9441" y="668"/>
                      </a:lnTo>
                      <a:lnTo>
                        <a:pt x="146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6" name="Google Shape;164;p28"/>
                <p:cNvSpPr/>
                <p:nvPr/>
              </p:nvSpPr>
              <p:spPr>
                <a:xfrm>
                  <a:off x="1288757" y="2664048"/>
                  <a:ext cx="215529" cy="2640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879" h="18548" extrusionOk="0">
                      <a:moveTo>
                        <a:pt x="7000" y="1"/>
                      </a:moveTo>
                      <a:cubicBezTo>
                        <a:pt x="1173" y="1"/>
                        <a:pt x="1" y="5104"/>
                        <a:pt x="266" y="7879"/>
                      </a:cubicBezTo>
                      <a:cubicBezTo>
                        <a:pt x="600" y="10982"/>
                        <a:pt x="2601" y="13117"/>
                        <a:pt x="2535" y="13450"/>
                      </a:cubicBezTo>
                      <a:cubicBezTo>
                        <a:pt x="2501" y="13784"/>
                        <a:pt x="3902" y="16085"/>
                        <a:pt x="3902" y="16085"/>
                      </a:cubicBezTo>
                      <a:lnTo>
                        <a:pt x="5137" y="14217"/>
                      </a:lnTo>
                      <a:cubicBezTo>
                        <a:pt x="5324" y="14200"/>
                        <a:pt x="5501" y="14192"/>
                        <a:pt x="5670" y="14192"/>
                      </a:cubicBezTo>
                      <a:cubicBezTo>
                        <a:pt x="8479" y="14192"/>
                        <a:pt x="8806" y="16419"/>
                        <a:pt x="8806" y="16419"/>
                      </a:cubicBezTo>
                      <a:lnTo>
                        <a:pt x="7472" y="18053"/>
                      </a:lnTo>
                      <a:cubicBezTo>
                        <a:pt x="7757" y="18209"/>
                        <a:pt x="8751" y="18547"/>
                        <a:pt x="9382" y="18547"/>
                      </a:cubicBezTo>
                      <a:cubicBezTo>
                        <a:pt x="9561" y="18547"/>
                        <a:pt x="9711" y="18520"/>
                        <a:pt x="9807" y="18454"/>
                      </a:cubicBezTo>
                      <a:cubicBezTo>
                        <a:pt x="10540" y="18020"/>
                        <a:pt x="12042" y="14718"/>
                        <a:pt x="12042" y="14718"/>
                      </a:cubicBezTo>
                      <a:lnTo>
                        <a:pt x="14043" y="14217"/>
                      </a:lnTo>
                      <a:lnTo>
                        <a:pt x="14110" y="14217"/>
                      </a:lnTo>
                      <a:lnTo>
                        <a:pt x="15110" y="13950"/>
                      </a:lnTo>
                      <a:lnTo>
                        <a:pt x="15978" y="13584"/>
                      </a:lnTo>
                      <a:lnTo>
                        <a:pt x="16878" y="13083"/>
                      </a:lnTo>
                      <a:cubicBezTo>
                        <a:pt x="11174" y="12149"/>
                        <a:pt x="4836" y="9080"/>
                        <a:pt x="5870" y="4811"/>
                      </a:cubicBezTo>
                      <a:cubicBezTo>
                        <a:pt x="6938" y="541"/>
                        <a:pt x="9506" y="274"/>
                        <a:pt x="9506" y="274"/>
                      </a:cubicBezTo>
                      <a:cubicBezTo>
                        <a:pt x="8588" y="87"/>
                        <a:pt x="7755" y="1"/>
                        <a:pt x="7000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7" name="Google Shape;165;p28"/>
                <p:cNvSpPr/>
                <p:nvPr/>
              </p:nvSpPr>
              <p:spPr>
                <a:xfrm>
                  <a:off x="1275119" y="2768138"/>
                  <a:ext cx="55801" cy="252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70" h="17747" extrusionOk="0">
                      <a:moveTo>
                        <a:pt x="0" y="0"/>
                      </a:moveTo>
                      <a:lnTo>
                        <a:pt x="0" y="1034"/>
                      </a:lnTo>
                      <a:cubicBezTo>
                        <a:pt x="167" y="1368"/>
                        <a:pt x="134" y="7939"/>
                        <a:pt x="34" y="17746"/>
                      </a:cubicBezTo>
                      <a:cubicBezTo>
                        <a:pt x="1401" y="16679"/>
                        <a:pt x="2735" y="15545"/>
                        <a:pt x="4003" y="14344"/>
                      </a:cubicBezTo>
                      <a:lnTo>
                        <a:pt x="4003" y="7172"/>
                      </a:lnTo>
                      <a:lnTo>
                        <a:pt x="4370" y="430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8" name="Google Shape;166;p28"/>
                <p:cNvSpPr/>
                <p:nvPr/>
              </p:nvSpPr>
              <p:spPr>
                <a:xfrm>
                  <a:off x="1256795" y="2991323"/>
                  <a:ext cx="90737" cy="14293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06" h="100406" extrusionOk="0">
                      <a:moveTo>
                        <a:pt x="5205" y="0"/>
                      </a:moveTo>
                      <a:lnTo>
                        <a:pt x="2069" y="3002"/>
                      </a:lnTo>
                      <a:cubicBezTo>
                        <a:pt x="1735" y="32490"/>
                        <a:pt x="168" y="90598"/>
                        <a:pt x="1" y="100405"/>
                      </a:cubicBezTo>
                      <a:lnTo>
                        <a:pt x="7106" y="100405"/>
                      </a:lnTo>
                      <a:lnTo>
                        <a:pt x="5205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9" name="Google Shape;167;p28"/>
                <p:cNvSpPr/>
                <p:nvPr/>
              </p:nvSpPr>
              <p:spPr>
                <a:xfrm>
                  <a:off x="1480423" y="2827017"/>
                  <a:ext cx="384209" cy="3653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089" h="25662" extrusionOk="0">
                      <a:moveTo>
                        <a:pt x="4403" y="1"/>
                      </a:moveTo>
                      <a:cubicBezTo>
                        <a:pt x="3103" y="1035"/>
                        <a:pt x="1601" y="1735"/>
                        <a:pt x="0" y="2035"/>
                      </a:cubicBezTo>
                      <a:lnTo>
                        <a:pt x="534" y="2302"/>
                      </a:lnTo>
                      <a:cubicBezTo>
                        <a:pt x="534" y="2302"/>
                        <a:pt x="27286" y="25661"/>
                        <a:pt x="28942" y="25661"/>
                      </a:cubicBezTo>
                      <a:cubicBezTo>
                        <a:pt x="28960" y="25661"/>
                        <a:pt x="28976" y="25658"/>
                        <a:pt x="28988" y="25652"/>
                      </a:cubicBezTo>
                      <a:cubicBezTo>
                        <a:pt x="30088" y="25085"/>
                        <a:pt x="27587" y="22450"/>
                        <a:pt x="27587" y="22450"/>
                      </a:cubicBezTo>
                      <a:lnTo>
                        <a:pt x="20748" y="15745"/>
                      </a:lnTo>
                      <a:cubicBezTo>
                        <a:pt x="20748" y="15745"/>
                        <a:pt x="13477" y="9574"/>
                        <a:pt x="12209" y="7206"/>
                      </a:cubicBezTo>
                      <a:cubicBezTo>
                        <a:pt x="10908" y="4804"/>
                        <a:pt x="8106" y="1502"/>
                        <a:pt x="4403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0" name="Google Shape;168;p28"/>
                <p:cNvSpPr/>
                <p:nvPr/>
              </p:nvSpPr>
              <p:spPr>
                <a:xfrm>
                  <a:off x="979077" y="2733190"/>
                  <a:ext cx="342901" cy="140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54" h="9861" extrusionOk="0">
                      <a:moveTo>
                        <a:pt x="8024" y="1"/>
                      </a:moveTo>
                      <a:cubicBezTo>
                        <a:pt x="5124" y="1"/>
                        <a:pt x="2822" y="109"/>
                        <a:pt x="2169" y="421"/>
                      </a:cubicBezTo>
                      <a:cubicBezTo>
                        <a:pt x="1" y="1421"/>
                        <a:pt x="34" y="6525"/>
                        <a:pt x="701" y="8326"/>
                      </a:cubicBezTo>
                      <a:lnTo>
                        <a:pt x="26787" y="9861"/>
                      </a:lnTo>
                      <a:lnTo>
                        <a:pt x="26787" y="8660"/>
                      </a:lnTo>
                      <a:lnTo>
                        <a:pt x="26853" y="8326"/>
                      </a:lnTo>
                      <a:cubicBezTo>
                        <a:pt x="26853" y="8326"/>
                        <a:pt x="24185" y="6425"/>
                        <a:pt x="24719" y="587"/>
                      </a:cubicBezTo>
                      <a:cubicBezTo>
                        <a:pt x="24719" y="587"/>
                        <a:pt x="14759" y="1"/>
                        <a:pt x="802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1" name="Google Shape;169;p28"/>
                <p:cNvSpPr/>
                <p:nvPr/>
              </p:nvSpPr>
              <p:spPr>
                <a:xfrm>
                  <a:off x="971415" y="2866905"/>
                  <a:ext cx="403376" cy="497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590" h="34960" extrusionOk="0">
                      <a:moveTo>
                        <a:pt x="29989" y="1"/>
                      </a:moveTo>
                      <a:cubicBezTo>
                        <a:pt x="28021" y="3436"/>
                        <a:pt x="25252" y="6305"/>
                        <a:pt x="21883" y="8340"/>
                      </a:cubicBezTo>
                      <a:cubicBezTo>
                        <a:pt x="19448" y="9808"/>
                        <a:pt x="14177" y="12043"/>
                        <a:pt x="9274" y="19815"/>
                      </a:cubicBezTo>
                      <a:cubicBezTo>
                        <a:pt x="5938" y="25085"/>
                        <a:pt x="1" y="34959"/>
                        <a:pt x="1" y="34959"/>
                      </a:cubicBezTo>
                      <a:cubicBezTo>
                        <a:pt x="8373" y="24919"/>
                        <a:pt x="12576" y="16079"/>
                        <a:pt x="22884" y="11876"/>
                      </a:cubicBezTo>
                      <a:cubicBezTo>
                        <a:pt x="28488" y="9574"/>
                        <a:pt x="31590" y="234"/>
                        <a:pt x="31590" y="234"/>
                      </a:cubicBezTo>
                      <a:lnTo>
                        <a:pt x="29989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2" name="Google Shape;170;p28"/>
                <p:cNvSpPr/>
                <p:nvPr/>
              </p:nvSpPr>
              <p:spPr>
                <a:xfrm>
                  <a:off x="1349653" y="1910733"/>
                  <a:ext cx="119608" cy="7097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67" h="49857" extrusionOk="0">
                      <a:moveTo>
                        <a:pt x="9221" y="1"/>
                      </a:moveTo>
                      <a:lnTo>
                        <a:pt x="9221" y="1"/>
                      </a:lnTo>
                      <a:cubicBezTo>
                        <a:pt x="9219" y="1"/>
                        <a:pt x="9214" y="7"/>
                        <a:pt x="9207" y="21"/>
                      </a:cubicBezTo>
                      <a:cubicBezTo>
                        <a:pt x="5605" y="6258"/>
                        <a:pt x="1" y="28808"/>
                        <a:pt x="434" y="35179"/>
                      </a:cubicBezTo>
                      <a:cubicBezTo>
                        <a:pt x="901" y="41550"/>
                        <a:pt x="1302" y="40917"/>
                        <a:pt x="2402" y="43085"/>
                      </a:cubicBezTo>
                      <a:cubicBezTo>
                        <a:pt x="4704" y="47621"/>
                        <a:pt x="3803" y="49589"/>
                        <a:pt x="3803" y="49589"/>
                      </a:cubicBezTo>
                      <a:lnTo>
                        <a:pt x="3070" y="49756"/>
                      </a:lnTo>
                      <a:lnTo>
                        <a:pt x="3070" y="49856"/>
                      </a:lnTo>
                      <a:lnTo>
                        <a:pt x="6038" y="49856"/>
                      </a:lnTo>
                      <a:cubicBezTo>
                        <a:pt x="6038" y="49856"/>
                        <a:pt x="6872" y="45353"/>
                        <a:pt x="4771" y="38215"/>
                      </a:cubicBezTo>
                      <a:cubicBezTo>
                        <a:pt x="963" y="25149"/>
                        <a:pt x="9367" y="1"/>
                        <a:pt x="9221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3" name="Google Shape;171;p28"/>
                <p:cNvSpPr/>
                <p:nvPr/>
              </p:nvSpPr>
              <p:spPr>
                <a:xfrm>
                  <a:off x="1284913" y="2663664"/>
                  <a:ext cx="89882" cy="1880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39" h="13211" fill="none" extrusionOk="0">
                      <a:moveTo>
                        <a:pt x="7039" y="1"/>
                      </a:moveTo>
                      <a:cubicBezTo>
                        <a:pt x="4637" y="101"/>
                        <a:pt x="2802" y="635"/>
                        <a:pt x="1668" y="2903"/>
                      </a:cubicBezTo>
                      <a:cubicBezTo>
                        <a:pt x="0" y="6239"/>
                        <a:pt x="167" y="10708"/>
                        <a:pt x="2902" y="13210"/>
                      </a:cubicBezTo>
                    </a:path>
                  </a:pathLst>
                </a:custGeom>
                <a:solidFill>
                  <a:schemeClr val="dk1"/>
                </a:solidFill>
                <a:ln w="10850" cap="rnd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4" name="Google Shape;172;p28"/>
                <p:cNvSpPr/>
                <p:nvPr/>
              </p:nvSpPr>
              <p:spPr>
                <a:xfrm>
                  <a:off x="1442511" y="2692163"/>
                  <a:ext cx="112036" cy="181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74" h="12743" fill="none" extrusionOk="0">
                      <a:moveTo>
                        <a:pt x="1" y="12743"/>
                      </a:moveTo>
                      <a:cubicBezTo>
                        <a:pt x="4470" y="11875"/>
                        <a:pt x="8473" y="9407"/>
                        <a:pt x="8640" y="7139"/>
                      </a:cubicBezTo>
                      <a:cubicBezTo>
                        <a:pt x="8773" y="4870"/>
                        <a:pt x="6138" y="1968"/>
                        <a:pt x="2502" y="0"/>
                      </a:cubicBezTo>
                    </a:path>
                  </a:pathLst>
                </a:custGeom>
                <a:noFill/>
                <a:ln w="10850" cap="rnd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5" name="Google Shape;173;p28"/>
                <p:cNvSpPr/>
                <p:nvPr/>
              </p:nvSpPr>
              <p:spPr>
                <a:xfrm>
                  <a:off x="1374783" y="2620459"/>
                  <a:ext cx="103941" cy="745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40" h="5238" fill="none" extrusionOk="0">
                      <a:moveTo>
                        <a:pt x="8140" y="5237"/>
                      </a:moveTo>
                      <a:lnTo>
                        <a:pt x="7606" y="0"/>
                      </a:lnTo>
                      <a:lnTo>
                        <a:pt x="468" y="0"/>
                      </a:lnTo>
                      <a:lnTo>
                        <a:pt x="1" y="3036"/>
                      </a:lnTo>
                      <a:cubicBezTo>
                        <a:pt x="1" y="3036"/>
                        <a:pt x="1368" y="2969"/>
                        <a:pt x="4070" y="3736"/>
                      </a:cubicBezTo>
                    </a:path>
                  </a:pathLst>
                </a:custGeom>
                <a:noFill/>
                <a:ln w="10850" cap="rnd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6" name="Google Shape;174;p28"/>
                <p:cNvSpPr/>
                <p:nvPr/>
              </p:nvSpPr>
              <p:spPr>
                <a:xfrm>
                  <a:off x="1330487" y="1883956"/>
                  <a:ext cx="184449" cy="7365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45" h="51738" fill="none" extrusionOk="0">
                      <a:moveTo>
                        <a:pt x="5505" y="51737"/>
                      </a:moveTo>
                      <a:cubicBezTo>
                        <a:pt x="5505" y="51737"/>
                        <a:pt x="6038" y="48935"/>
                        <a:pt x="3036" y="43598"/>
                      </a:cubicBezTo>
                      <a:cubicBezTo>
                        <a:pt x="1" y="38228"/>
                        <a:pt x="3003" y="25585"/>
                        <a:pt x="5538" y="16479"/>
                      </a:cubicBezTo>
                      <a:cubicBezTo>
                        <a:pt x="8073" y="7372"/>
                        <a:pt x="10208" y="801"/>
                        <a:pt x="12309" y="401"/>
                      </a:cubicBezTo>
                      <a:cubicBezTo>
                        <a:pt x="14444" y="0"/>
                        <a:pt x="10541" y="23550"/>
                        <a:pt x="10308" y="33758"/>
                      </a:cubicBezTo>
                      <a:cubicBezTo>
                        <a:pt x="10074" y="43965"/>
                        <a:pt x="9274" y="46534"/>
                        <a:pt x="9708" y="51704"/>
                      </a:cubicBezTo>
                    </a:path>
                  </a:pathLst>
                </a:custGeom>
                <a:solidFill>
                  <a:schemeClr val="dk1"/>
                </a:solidFill>
                <a:ln w="10850" cap="rnd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7" name="Google Shape;175;p28"/>
                <p:cNvSpPr/>
                <p:nvPr/>
              </p:nvSpPr>
              <p:spPr>
                <a:xfrm>
                  <a:off x="943297" y="2856940"/>
                  <a:ext cx="458755" cy="557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927" h="39162" fill="none" extrusionOk="0">
                      <a:moveTo>
                        <a:pt x="35860" y="2902"/>
                      </a:moveTo>
                      <a:cubicBezTo>
                        <a:pt x="35860" y="2902"/>
                        <a:pt x="34426" y="0"/>
                        <a:pt x="32191" y="701"/>
                      </a:cubicBezTo>
                      <a:cubicBezTo>
                        <a:pt x="30323" y="3403"/>
                        <a:pt x="28088" y="6471"/>
                        <a:pt x="25219" y="8306"/>
                      </a:cubicBezTo>
                      <a:cubicBezTo>
                        <a:pt x="22217" y="10274"/>
                        <a:pt x="19048" y="11709"/>
                        <a:pt x="16479" y="14210"/>
                      </a:cubicBezTo>
                      <a:cubicBezTo>
                        <a:pt x="14044" y="16679"/>
                        <a:pt x="11943" y="19481"/>
                        <a:pt x="10242" y="22516"/>
                      </a:cubicBezTo>
                      <a:cubicBezTo>
                        <a:pt x="7206" y="27587"/>
                        <a:pt x="4738" y="32990"/>
                        <a:pt x="701" y="37427"/>
                      </a:cubicBezTo>
                      <a:cubicBezTo>
                        <a:pt x="368" y="37794"/>
                        <a:pt x="1" y="38328"/>
                        <a:pt x="268" y="38728"/>
                      </a:cubicBezTo>
                      <a:cubicBezTo>
                        <a:pt x="535" y="39162"/>
                        <a:pt x="1369" y="39061"/>
                        <a:pt x="1902" y="38795"/>
                      </a:cubicBezTo>
                      <a:cubicBezTo>
                        <a:pt x="5171" y="37160"/>
                        <a:pt x="7206" y="34125"/>
                        <a:pt x="9508" y="31523"/>
                      </a:cubicBezTo>
                      <a:cubicBezTo>
                        <a:pt x="11342" y="29455"/>
                        <a:pt x="13144" y="27420"/>
                        <a:pt x="14978" y="25352"/>
                      </a:cubicBezTo>
                      <a:cubicBezTo>
                        <a:pt x="19181" y="20648"/>
                        <a:pt x="23418" y="15945"/>
                        <a:pt x="27721" y="11275"/>
                      </a:cubicBezTo>
                      <a:cubicBezTo>
                        <a:pt x="29322" y="9540"/>
                        <a:pt x="30956" y="7772"/>
                        <a:pt x="32624" y="6071"/>
                      </a:cubicBezTo>
                      <a:cubicBezTo>
                        <a:pt x="32858" y="5838"/>
                        <a:pt x="35927" y="3069"/>
                        <a:pt x="35860" y="2902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10850" cap="rnd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8" name="Google Shape;176;p28"/>
                <p:cNvSpPr/>
                <p:nvPr/>
              </p:nvSpPr>
              <p:spPr>
                <a:xfrm>
                  <a:off x="1321114" y="2819415"/>
                  <a:ext cx="17481" cy="64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9" h="4538" fill="none" extrusionOk="0">
                      <a:moveTo>
                        <a:pt x="868" y="4538"/>
                      </a:moveTo>
                      <a:cubicBezTo>
                        <a:pt x="868" y="4538"/>
                        <a:pt x="67" y="3203"/>
                        <a:pt x="34" y="2569"/>
                      </a:cubicBezTo>
                      <a:cubicBezTo>
                        <a:pt x="1" y="1969"/>
                        <a:pt x="1368" y="1"/>
                        <a:pt x="1368" y="1"/>
                      </a:cubicBezTo>
                    </a:path>
                  </a:pathLst>
                </a:custGeom>
                <a:solidFill>
                  <a:schemeClr val="dk1"/>
                </a:solidFill>
                <a:ln w="10850" cap="rnd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9" name="Google Shape;177;p28"/>
                <p:cNvSpPr/>
                <p:nvPr/>
              </p:nvSpPr>
              <p:spPr>
                <a:xfrm>
                  <a:off x="1392251" y="2819415"/>
                  <a:ext cx="53260" cy="1130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71" h="7940" fill="none" extrusionOk="0">
                      <a:moveTo>
                        <a:pt x="0" y="7306"/>
                      </a:moveTo>
                      <a:cubicBezTo>
                        <a:pt x="0" y="7306"/>
                        <a:pt x="1368" y="7940"/>
                        <a:pt x="1902" y="7306"/>
                      </a:cubicBezTo>
                      <a:cubicBezTo>
                        <a:pt x="2402" y="6672"/>
                        <a:pt x="4170" y="3437"/>
                        <a:pt x="4170" y="3437"/>
                      </a:cubicBezTo>
                      <a:cubicBezTo>
                        <a:pt x="4170" y="3437"/>
                        <a:pt x="1802" y="401"/>
                        <a:pt x="0" y="1"/>
                      </a:cubicBezTo>
                    </a:path>
                  </a:pathLst>
                </a:custGeom>
                <a:noFill/>
                <a:ln w="10850" cap="rnd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0" name="Google Shape;178;p28"/>
                <p:cNvSpPr/>
                <p:nvPr/>
              </p:nvSpPr>
              <p:spPr>
                <a:xfrm>
                  <a:off x="1485531" y="2828440"/>
                  <a:ext cx="382510" cy="3637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956" h="25553" fill="none" extrusionOk="0">
                      <a:moveTo>
                        <a:pt x="1" y="2202"/>
                      </a:moveTo>
                      <a:cubicBezTo>
                        <a:pt x="5404" y="6939"/>
                        <a:pt x="26953" y="25552"/>
                        <a:pt x="28354" y="25552"/>
                      </a:cubicBezTo>
                      <a:cubicBezTo>
                        <a:pt x="29955" y="25552"/>
                        <a:pt x="27687" y="22917"/>
                        <a:pt x="26520" y="21583"/>
                      </a:cubicBezTo>
                      <a:cubicBezTo>
                        <a:pt x="25352" y="20215"/>
                        <a:pt x="14244" y="11209"/>
                        <a:pt x="11175" y="6205"/>
                      </a:cubicBezTo>
                      <a:cubicBezTo>
                        <a:pt x="9407" y="3403"/>
                        <a:pt x="6839" y="1235"/>
                        <a:pt x="3770" y="1"/>
                      </a:cubicBezTo>
                    </a:path>
                  </a:pathLst>
                </a:custGeom>
                <a:noFill/>
                <a:ln w="10850" cap="rnd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1" name="Google Shape;179;p28"/>
                <p:cNvSpPr/>
                <p:nvPr/>
              </p:nvSpPr>
              <p:spPr>
                <a:xfrm>
                  <a:off x="973114" y="2676021"/>
                  <a:ext cx="353972" cy="1975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721" h="13877" fill="none" extrusionOk="0">
                      <a:moveTo>
                        <a:pt x="27721" y="13877"/>
                      </a:moveTo>
                      <a:lnTo>
                        <a:pt x="21783" y="13543"/>
                      </a:lnTo>
                      <a:lnTo>
                        <a:pt x="18614" y="13343"/>
                      </a:lnTo>
                      <a:lnTo>
                        <a:pt x="11142" y="12909"/>
                      </a:lnTo>
                      <a:lnTo>
                        <a:pt x="8007" y="12743"/>
                      </a:lnTo>
                      <a:lnTo>
                        <a:pt x="1168" y="12309"/>
                      </a:lnTo>
                      <a:cubicBezTo>
                        <a:pt x="1168" y="12309"/>
                        <a:pt x="1" y="6071"/>
                        <a:pt x="2636" y="4403"/>
                      </a:cubicBezTo>
                      <a:cubicBezTo>
                        <a:pt x="4404" y="3269"/>
                        <a:pt x="9808" y="1735"/>
                        <a:pt x="13911" y="801"/>
                      </a:cubicBezTo>
                      <a:cubicBezTo>
                        <a:pt x="15379" y="434"/>
                        <a:pt x="16880" y="167"/>
                        <a:pt x="18414" y="33"/>
                      </a:cubicBezTo>
                      <a:cubicBezTo>
                        <a:pt x="19315" y="0"/>
                        <a:pt x="20249" y="67"/>
                        <a:pt x="21183" y="133"/>
                      </a:cubicBezTo>
                      <a:cubicBezTo>
                        <a:pt x="22517" y="267"/>
                        <a:pt x="23918" y="434"/>
                        <a:pt x="25052" y="567"/>
                      </a:cubicBezTo>
                      <a:cubicBezTo>
                        <a:pt x="25586" y="634"/>
                        <a:pt x="26487" y="667"/>
                        <a:pt x="26853" y="701"/>
                      </a:cubicBezTo>
                    </a:path>
                  </a:pathLst>
                </a:custGeom>
                <a:solidFill>
                  <a:schemeClr val="dk1"/>
                </a:solidFill>
                <a:ln w="10850" cap="rnd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2" name="Google Shape;180;p28"/>
                <p:cNvSpPr/>
                <p:nvPr/>
              </p:nvSpPr>
              <p:spPr>
                <a:xfrm>
                  <a:off x="1218462" y="2871659"/>
                  <a:ext cx="5121" cy="1339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" h="9407" fill="none" extrusionOk="0">
                      <a:moveTo>
                        <a:pt x="1" y="9407"/>
                      </a:moveTo>
                      <a:lnTo>
                        <a:pt x="401" y="0"/>
                      </a:lnTo>
                    </a:path>
                  </a:pathLst>
                </a:custGeom>
                <a:noFill/>
                <a:ln w="10850" cap="rnd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3" name="Google Shape;181;p28"/>
                <p:cNvSpPr/>
                <p:nvPr/>
              </p:nvSpPr>
              <p:spPr>
                <a:xfrm>
                  <a:off x="1164793" y="2985614"/>
                  <a:ext cx="182738" cy="1435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311" h="100807" fill="none" extrusionOk="0">
                      <a:moveTo>
                        <a:pt x="12443" y="1"/>
                      </a:moveTo>
                      <a:cubicBezTo>
                        <a:pt x="12776" y="28154"/>
                        <a:pt x="14311" y="100806"/>
                        <a:pt x="14311" y="100806"/>
                      </a:cubicBezTo>
                      <a:lnTo>
                        <a:pt x="1" y="100806"/>
                      </a:lnTo>
                      <a:lnTo>
                        <a:pt x="3570" y="9875"/>
                      </a:lnTo>
                    </a:path>
                  </a:pathLst>
                </a:custGeom>
                <a:solidFill>
                  <a:schemeClr val="dk1"/>
                </a:solidFill>
                <a:ln w="10850" cap="rnd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4" name="Google Shape;182;p28"/>
                <p:cNvSpPr/>
                <p:nvPr/>
              </p:nvSpPr>
              <p:spPr>
                <a:xfrm>
                  <a:off x="1074923" y="2676846"/>
                  <a:ext cx="168679" cy="1829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10" h="12852" extrusionOk="0">
                      <a:moveTo>
                        <a:pt x="10937" y="0"/>
                      </a:moveTo>
                      <a:cubicBezTo>
                        <a:pt x="10772" y="0"/>
                        <a:pt x="10607" y="3"/>
                        <a:pt x="10441" y="9"/>
                      </a:cubicBezTo>
                      <a:cubicBezTo>
                        <a:pt x="8907" y="142"/>
                        <a:pt x="7406" y="376"/>
                        <a:pt x="5938" y="776"/>
                      </a:cubicBezTo>
                      <a:cubicBezTo>
                        <a:pt x="3936" y="1577"/>
                        <a:pt x="1868" y="2577"/>
                        <a:pt x="1034" y="3578"/>
                      </a:cubicBezTo>
                      <a:cubicBezTo>
                        <a:pt x="34" y="5279"/>
                        <a:pt x="0" y="10116"/>
                        <a:pt x="34" y="12685"/>
                      </a:cubicBezTo>
                      <a:lnTo>
                        <a:pt x="3169" y="12851"/>
                      </a:lnTo>
                      <a:cubicBezTo>
                        <a:pt x="3103" y="10783"/>
                        <a:pt x="3069" y="5813"/>
                        <a:pt x="4070" y="4112"/>
                      </a:cubicBezTo>
                      <a:cubicBezTo>
                        <a:pt x="4804" y="2878"/>
                        <a:pt x="11509" y="676"/>
                        <a:pt x="13210" y="142"/>
                      </a:cubicBezTo>
                      <a:cubicBezTo>
                        <a:pt x="12469" y="60"/>
                        <a:pt x="11705" y="0"/>
                        <a:pt x="10937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5" name="Google Shape;183;p28"/>
                <p:cNvSpPr/>
                <p:nvPr/>
              </p:nvSpPr>
              <p:spPr>
                <a:xfrm>
                  <a:off x="1210801" y="2684562"/>
                  <a:ext cx="105217" cy="184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0" h="12944" extrusionOk="0">
                      <a:moveTo>
                        <a:pt x="6472" y="0"/>
                      </a:moveTo>
                      <a:cubicBezTo>
                        <a:pt x="6472" y="0"/>
                        <a:pt x="801" y="1902"/>
                        <a:pt x="401" y="3670"/>
                      </a:cubicBezTo>
                      <a:cubicBezTo>
                        <a:pt x="67" y="5071"/>
                        <a:pt x="0" y="10475"/>
                        <a:pt x="0" y="12743"/>
                      </a:cubicBezTo>
                      <a:lnTo>
                        <a:pt x="3169" y="12943"/>
                      </a:lnTo>
                      <a:cubicBezTo>
                        <a:pt x="3102" y="11142"/>
                        <a:pt x="2902" y="5671"/>
                        <a:pt x="3536" y="4037"/>
                      </a:cubicBezTo>
                      <a:cubicBezTo>
                        <a:pt x="4237" y="2102"/>
                        <a:pt x="8239" y="267"/>
                        <a:pt x="8239" y="267"/>
                      </a:cubicBezTo>
                      <a:lnTo>
                        <a:pt x="7839" y="201"/>
                      </a:lnTo>
                      <a:lnTo>
                        <a:pt x="6472" y="0"/>
                      </a:lnTo>
                      <a:close/>
                    </a:path>
                  </a:pathLst>
                </a:custGeom>
                <a:solidFill>
                  <a:srgbClr val="DE4C5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6" name="Google Shape;184;p28"/>
                <p:cNvSpPr/>
                <p:nvPr/>
              </p:nvSpPr>
              <p:spPr>
                <a:xfrm>
                  <a:off x="1256374" y="3286682"/>
                  <a:ext cx="74546" cy="206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8" h="14478" fill="none" extrusionOk="0">
                      <a:moveTo>
                        <a:pt x="5604" y="0"/>
                      </a:moveTo>
                      <a:cubicBezTo>
                        <a:pt x="3736" y="401"/>
                        <a:pt x="1868" y="668"/>
                        <a:pt x="0" y="768"/>
                      </a:cubicBezTo>
                      <a:lnTo>
                        <a:pt x="0" y="14244"/>
                      </a:lnTo>
                      <a:cubicBezTo>
                        <a:pt x="1935" y="14477"/>
                        <a:pt x="3937" y="14377"/>
                        <a:pt x="5838" y="13910"/>
                      </a:cubicBezTo>
                    </a:path>
                  </a:pathLst>
                </a:custGeom>
                <a:solidFill>
                  <a:schemeClr val="dk1"/>
                </a:solidFill>
                <a:ln w="10850" cap="rnd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7" name="Google Shape;185;p28"/>
                <p:cNvSpPr/>
                <p:nvPr/>
              </p:nvSpPr>
              <p:spPr>
                <a:xfrm>
                  <a:off x="1060442" y="4094790"/>
                  <a:ext cx="787993" cy="366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11" h="25760" extrusionOk="0">
                      <a:moveTo>
                        <a:pt x="30156" y="0"/>
                      </a:moveTo>
                      <a:cubicBezTo>
                        <a:pt x="23661" y="0"/>
                        <a:pt x="21294" y="16519"/>
                        <a:pt x="16645" y="16519"/>
                      </a:cubicBezTo>
                      <a:cubicBezTo>
                        <a:pt x="13347" y="16519"/>
                        <a:pt x="11957" y="14999"/>
                        <a:pt x="9830" y="14999"/>
                      </a:cubicBezTo>
                      <a:cubicBezTo>
                        <a:pt x="8902" y="14999"/>
                        <a:pt x="7833" y="15288"/>
                        <a:pt x="6405" y="16119"/>
                      </a:cubicBezTo>
                      <a:cubicBezTo>
                        <a:pt x="2702" y="18287"/>
                        <a:pt x="701" y="23591"/>
                        <a:pt x="0" y="25759"/>
                      </a:cubicBezTo>
                      <a:lnTo>
                        <a:pt x="61277" y="25759"/>
                      </a:lnTo>
                      <a:cubicBezTo>
                        <a:pt x="61577" y="23558"/>
                        <a:pt x="61711" y="19521"/>
                        <a:pt x="59509" y="17320"/>
                      </a:cubicBezTo>
                      <a:cubicBezTo>
                        <a:pt x="58759" y="16569"/>
                        <a:pt x="57922" y="16283"/>
                        <a:pt x="57066" y="16283"/>
                      </a:cubicBezTo>
                      <a:cubicBezTo>
                        <a:pt x="54310" y="16283"/>
                        <a:pt x="51360" y="19255"/>
                        <a:pt x="50470" y="19255"/>
                      </a:cubicBezTo>
                      <a:cubicBezTo>
                        <a:pt x="49269" y="19255"/>
                        <a:pt x="48868" y="16119"/>
                        <a:pt x="45333" y="13384"/>
                      </a:cubicBezTo>
                      <a:cubicBezTo>
                        <a:pt x="44305" y="12579"/>
                        <a:pt x="43210" y="12307"/>
                        <a:pt x="42115" y="12307"/>
                      </a:cubicBezTo>
                      <a:cubicBezTo>
                        <a:pt x="39829" y="12307"/>
                        <a:pt x="37547" y="13495"/>
                        <a:pt x="35899" y="13495"/>
                      </a:cubicBezTo>
                      <a:cubicBezTo>
                        <a:pt x="35622" y="13495"/>
                        <a:pt x="35363" y="13462"/>
                        <a:pt x="35125" y="13384"/>
                      </a:cubicBezTo>
                      <a:cubicBezTo>
                        <a:pt x="32757" y="12583"/>
                        <a:pt x="37093" y="408"/>
                        <a:pt x="30389" y="7"/>
                      </a:cubicBezTo>
                      <a:cubicBezTo>
                        <a:pt x="30311" y="3"/>
                        <a:pt x="30233" y="0"/>
                        <a:pt x="3015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8" name="Google Shape;186;p28"/>
                <p:cNvSpPr/>
                <p:nvPr/>
              </p:nvSpPr>
              <p:spPr>
                <a:xfrm>
                  <a:off x="1172889" y="4365564"/>
                  <a:ext cx="51127" cy="921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4" h="6472" fill="none" extrusionOk="0">
                      <a:moveTo>
                        <a:pt x="4003" y="6471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0850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9" name="Google Shape;187;p28"/>
                <p:cNvSpPr/>
                <p:nvPr/>
              </p:nvSpPr>
              <p:spPr>
                <a:xfrm>
                  <a:off x="1420357" y="4172288"/>
                  <a:ext cx="26854" cy="2830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03" h="19882" fill="none" extrusionOk="0">
                      <a:moveTo>
                        <a:pt x="1" y="19882"/>
                      </a:moveTo>
                      <a:lnTo>
                        <a:pt x="2102" y="1"/>
                      </a:lnTo>
                    </a:path>
                  </a:pathLst>
                </a:custGeom>
                <a:noFill/>
                <a:ln w="10850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80" name="Google Shape;188;p28"/>
                <p:cNvSpPr/>
                <p:nvPr/>
              </p:nvSpPr>
              <p:spPr>
                <a:xfrm>
                  <a:off x="1575835" y="4350360"/>
                  <a:ext cx="26419" cy="1073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69" h="7540" fill="none" extrusionOk="0">
                      <a:moveTo>
                        <a:pt x="0" y="7539"/>
                      </a:moveTo>
                      <a:lnTo>
                        <a:pt x="2068" y="1"/>
                      </a:lnTo>
                    </a:path>
                  </a:pathLst>
                </a:custGeom>
                <a:noFill/>
                <a:ln w="10850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81" name="Google Shape;189;p28"/>
                <p:cNvSpPr/>
                <p:nvPr/>
              </p:nvSpPr>
              <p:spPr>
                <a:xfrm>
                  <a:off x="1767080" y="4387871"/>
                  <a:ext cx="25998" cy="69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6" h="4905" fill="none" extrusionOk="0">
                      <a:moveTo>
                        <a:pt x="1" y="4904"/>
                      </a:moveTo>
                      <a:lnTo>
                        <a:pt x="2035" y="1"/>
                      </a:lnTo>
                    </a:path>
                  </a:pathLst>
                </a:custGeom>
                <a:noFill/>
                <a:ln w="10850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82" name="Google Shape;190;p28"/>
                <p:cNvSpPr/>
                <p:nvPr/>
              </p:nvSpPr>
              <p:spPr>
                <a:xfrm>
                  <a:off x="1141795" y="4367927"/>
                  <a:ext cx="89882" cy="527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39" h="3704" fill="none" extrusionOk="0">
                      <a:moveTo>
                        <a:pt x="7039" y="1"/>
                      </a:moveTo>
                      <a:lnTo>
                        <a:pt x="4904" y="3703"/>
                      </a:lnTo>
                      <a:lnTo>
                        <a:pt x="0" y="1769"/>
                      </a:lnTo>
                    </a:path>
                  </a:pathLst>
                </a:custGeom>
                <a:noFill/>
                <a:ln w="10850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83" name="Google Shape;191;p28"/>
                <p:cNvSpPr/>
                <p:nvPr/>
              </p:nvSpPr>
              <p:spPr>
                <a:xfrm>
                  <a:off x="1406732" y="4195079"/>
                  <a:ext cx="74125" cy="626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05" h="4404" fill="none" extrusionOk="0">
                      <a:moveTo>
                        <a:pt x="1" y="1"/>
                      </a:moveTo>
                      <a:lnTo>
                        <a:pt x="2469" y="4404"/>
                      </a:lnTo>
                      <a:lnTo>
                        <a:pt x="5805" y="334"/>
                      </a:lnTo>
                    </a:path>
                  </a:pathLst>
                </a:custGeom>
                <a:noFill/>
                <a:ln w="10850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84" name="Google Shape;192;p28"/>
                <p:cNvSpPr/>
                <p:nvPr/>
              </p:nvSpPr>
              <p:spPr>
                <a:xfrm>
                  <a:off x="1388842" y="4295283"/>
                  <a:ext cx="80943" cy="550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9" h="3870" fill="none" extrusionOk="0">
                      <a:moveTo>
                        <a:pt x="1" y="0"/>
                      </a:moveTo>
                      <a:lnTo>
                        <a:pt x="3169" y="3870"/>
                      </a:lnTo>
                      <a:lnTo>
                        <a:pt x="6338" y="1401"/>
                      </a:lnTo>
                    </a:path>
                  </a:pathLst>
                </a:custGeom>
                <a:noFill/>
                <a:ln w="10850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85" name="Google Shape;193;p28"/>
                <p:cNvSpPr/>
                <p:nvPr/>
              </p:nvSpPr>
              <p:spPr>
                <a:xfrm>
                  <a:off x="1590737" y="4362703"/>
                  <a:ext cx="54115" cy="351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8" h="2470" fill="none" extrusionOk="0">
                      <a:moveTo>
                        <a:pt x="1" y="2469"/>
                      </a:moveTo>
                      <a:lnTo>
                        <a:pt x="4237" y="1"/>
                      </a:lnTo>
                    </a:path>
                  </a:pathLst>
                </a:custGeom>
                <a:noFill/>
                <a:ln w="10850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86" name="Google Shape;194;p28"/>
                <p:cNvSpPr/>
                <p:nvPr/>
              </p:nvSpPr>
              <p:spPr>
                <a:xfrm>
                  <a:off x="1559644" y="4340395"/>
                  <a:ext cx="26854" cy="77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03" h="5438" fill="none" extrusionOk="0">
                      <a:moveTo>
                        <a:pt x="2102" y="5437"/>
                      </a:moveTo>
                      <a:lnTo>
                        <a:pt x="1" y="0"/>
                      </a:lnTo>
                    </a:path>
                  </a:pathLst>
                </a:custGeom>
                <a:noFill/>
                <a:ln w="10850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87" name="Google Shape;195;p28"/>
                <p:cNvSpPr/>
                <p:nvPr/>
              </p:nvSpPr>
              <p:spPr>
                <a:xfrm>
                  <a:off x="1766225" y="4375059"/>
                  <a:ext cx="13228" cy="503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6" h="3537" fill="none" extrusionOk="0">
                      <a:moveTo>
                        <a:pt x="1035" y="3536"/>
                      </a:moveTo>
                      <a:lnTo>
                        <a:pt x="1" y="0"/>
                      </a:lnTo>
                    </a:path>
                  </a:pathLst>
                </a:custGeom>
                <a:noFill/>
                <a:ln w="10850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88" name="Google Shape;196;p28"/>
                <p:cNvSpPr/>
                <p:nvPr/>
              </p:nvSpPr>
              <p:spPr>
                <a:xfrm>
                  <a:off x="1775176" y="4417794"/>
                  <a:ext cx="37924" cy="175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70" h="1235" fill="none" extrusionOk="0">
                      <a:moveTo>
                        <a:pt x="0" y="1235"/>
                      </a:moveTo>
                      <a:lnTo>
                        <a:pt x="2969" y="0"/>
                      </a:lnTo>
                    </a:path>
                  </a:pathLst>
                </a:custGeom>
                <a:noFill/>
                <a:ln w="10850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4" name="Google Shape;1694;p40"/>
            <p:cNvGrpSpPr/>
            <p:nvPr/>
          </p:nvGrpSpPr>
          <p:grpSpPr>
            <a:xfrm>
              <a:off x="1834926" y="4006336"/>
              <a:ext cx="1173120" cy="1349316"/>
              <a:chOff x="3003975" y="3008350"/>
              <a:chExt cx="911555" cy="2020725"/>
            </a:xfrm>
          </p:grpSpPr>
          <p:sp>
            <p:nvSpPr>
              <p:cNvPr id="6" name="Google Shape;1696;p40"/>
              <p:cNvSpPr/>
              <p:nvPr/>
            </p:nvSpPr>
            <p:spPr>
              <a:xfrm>
                <a:off x="3536025" y="3357300"/>
                <a:ext cx="160150" cy="207375"/>
              </a:xfrm>
              <a:custGeom>
                <a:avLst/>
                <a:gdLst/>
                <a:ahLst/>
                <a:cxnLst/>
                <a:rect l="l" t="t" r="r" b="b"/>
                <a:pathLst>
                  <a:path w="6406" h="8295" extrusionOk="0">
                    <a:moveTo>
                      <a:pt x="5274" y="0"/>
                    </a:moveTo>
                    <a:cubicBezTo>
                      <a:pt x="4865" y="0"/>
                      <a:pt x="4282" y="403"/>
                      <a:pt x="3537" y="823"/>
                    </a:cubicBezTo>
                    <a:cubicBezTo>
                      <a:pt x="2502" y="1390"/>
                      <a:pt x="1502" y="3958"/>
                      <a:pt x="1502" y="3958"/>
                    </a:cubicBezTo>
                    <a:lnTo>
                      <a:pt x="1" y="7294"/>
                    </a:lnTo>
                    <a:lnTo>
                      <a:pt x="1702" y="8295"/>
                    </a:lnTo>
                    <a:lnTo>
                      <a:pt x="3103" y="4759"/>
                    </a:lnTo>
                    <a:cubicBezTo>
                      <a:pt x="5538" y="3792"/>
                      <a:pt x="6372" y="2191"/>
                      <a:pt x="6372" y="2191"/>
                    </a:cubicBezTo>
                    <a:cubicBezTo>
                      <a:pt x="6405" y="1990"/>
                      <a:pt x="6405" y="1757"/>
                      <a:pt x="6339" y="1557"/>
                    </a:cubicBezTo>
                    <a:cubicBezTo>
                      <a:pt x="6339" y="1290"/>
                      <a:pt x="6238" y="1056"/>
                      <a:pt x="6105" y="856"/>
                    </a:cubicBezTo>
                    <a:cubicBezTo>
                      <a:pt x="6072" y="623"/>
                      <a:pt x="5905" y="389"/>
                      <a:pt x="5705" y="256"/>
                    </a:cubicBezTo>
                    <a:cubicBezTo>
                      <a:pt x="5594" y="75"/>
                      <a:pt x="5450" y="0"/>
                      <a:pt x="527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7" name="Google Shape;1697;p40"/>
              <p:cNvSpPr/>
              <p:nvPr/>
            </p:nvSpPr>
            <p:spPr>
              <a:xfrm>
                <a:off x="3650275" y="3385375"/>
                <a:ext cx="33375" cy="22525"/>
              </a:xfrm>
              <a:custGeom>
                <a:avLst/>
                <a:gdLst/>
                <a:ahLst/>
                <a:cxnLst/>
                <a:rect l="l" t="t" r="r" b="b"/>
                <a:pathLst>
                  <a:path w="1335" h="901" fill="none" extrusionOk="0">
                    <a:moveTo>
                      <a:pt x="1" y="601"/>
                    </a:moveTo>
                    <a:cubicBezTo>
                      <a:pt x="1" y="601"/>
                      <a:pt x="67" y="901"/>
                      <a:pt x="301" y="834"/>
                    </a:cubicBezTo>
                    <a:cubicBezTo>
                      <a:pt x="734" y="734"/>
                      <a:pt x="1135" y="434"/>
                      <a:pt x="1335" y="0"/>
                    </a:cubicBezTo>
                  </a:path>
                </a:pathLst>
              </a:custGeom>
              <a:noFill/>
              <a:ln w="1085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8" name="Google Shape;1698;p40"/>
              <p:cNvSpPr/>
              <p:nvPr/>
            </p:nvSpPr>
            <p:spPr>
              <a:xfrm>
                <a:off x="3657775" y="3401200"/>
                <a:ext cx="31725" cy="17550"/>
              </a:xfrm>
              <a:custGeom>
                <a:avLst/>
                <a:gdLst/>
                <a:ahLst/>
                <a:cxnLst/>
                <a:rect l="l" t="t" r="r" b="b"/>
                <a:pathLst>
                  <a:path w="1269" h="702" fill="none" extrusionOk="0">
                    <a:moveTo>
                      <a:pt x="1" y="334"/>
                    </a:moveTo>
                    <a:cubicBezTo>
                      <a:pt x="1" y="334"/>
                      <a:pt x="68" y="701"/>
                      <a:pt x="334" y="668"/>
                    </a:cubicBezTo>
                    <a:cubicBezTo>
                      <a:pt x="635" y="635"/>
                      <a:pt x="968" y="334"/>
                      <a:pt x="1268" y="1"/>
                    </a:cubicBezTo>
                  </a:path>
                </a:pathLst>
              </a:custGeom>
              <a:noFill/>
              <a:ln w="1085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9" name="Google Shape;1699;p40"/>
              <p:cNvSpPr/>
              <p:nvPr/>
            </p:nvSpPr>
            <p:spPr>
              <a:xfrm>
                <a:off x="3661125" y="3420400"/>
                <a:ext cx="24200" cy="13350"/>
              </a:xfrm>
              <a:custGeom>
                <a:avLst/>
                <a:gdLst/>
                <a:ahLst/>
                <a:cxnLst/>
                <a:rect l="l" t="t" r="r" b="b"/>
                <a:pathLst>
                  <a:path w="968" h="534" fill="none" extrusionOk="0">
                    <a:moveTo>
                      <a:pt x="200" y="0"/>
                    </a:moveTo>
                    <a:cubicBezTo>
                      <a:pt x="200" y="0"/>
                      <a:pt x="0" y="300"/>
                      <a:pt x="134" y="434"/>
                    </a:cubicBezTo>
                    <a:cubicBezTo>
                      <a:pt x="267" y="534"/>
                      <a:pt x="534" y="467"/>
                      <a:pt x="968" y="67"/>
                    </a:cubicBezTo>
                  </a:path>
                </a:pathLst>
              </a:custGeom>
              <a:noFill/>
              <a:ln w="1085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0" name="Google Shape;1700;p40"/>
              <p:cNvSpPr/>
              <p:nvPr/>
            </p:nvSpPr>
            <p:spPr>
              <a:xfrm>
                <a:off x="3306700" y="3377025"/>
                <a:ext cx="292725" cy="336950"/>
              </a:xfrm>
              <a:custGeom>
                <a:avLst/>
                <a:gdLst/>
                <a:ahLst/>
                <a:cxnLst/>
                <a:rect l="l" t="t" r="r" b="b"/>
                <a:pathLst>
                  <a:path w="11709" h="13478" extrusionOk="0">
                    <a:moveTo>
                      <a:pt x="768" y="1"/>
                    </a:moveTo>
                    <a:lnTo>
                      <a:pt x="768" y="1"/>
                    </a:lnTo>
                    <a:cubicBezTo>
                      <a:pt x="0" y="1268"/>
                      <a:pt x="1235" y="6905"/>
                      <a:pt x="1235" y="6905"/>
                    </a:cubicBezTo>
                    <a:cubicBezTo>
                      <a:pt x="1235" y="6905"/>
                      <a:pt x="6188" y="13477"/>
                      <a:pt x="7519" y="13477"/>
                    </a:cubicBezTo>
                    <a:cubicBezTo>
                      <a:pt x="7526" y="13477"/>
                      <a:pt x="7533" y="13477"/>
                      <a:pt x="7539" y="13477"/>
                    </a:cubicBezTo>
                    <a:cubicBezTo>
                      <a:pt x="8807" y="13377"/>
                      <a:pt x="11709" y="6105"/>
                      <a:pt x="11709" y="6105"/>
                    </a:cubicBezTo>
                    <a:cubicBezTo>
                      <a:pt x="10908" y="5971"/>
                      <a:pt x="10174" y="5538"/>
                      <a:pt x="9707" y="4871"/>
                    </a:cubicBezTo>
                    <a:cubicBezTo>
                      <a:pt x="9274" y="6305"/>
                      <a:pt x="7172" y="8940"/>
                      <a:pt x="7172" y="8940"/>
                    </a:cubicBezTo>
                    <a:lnTo>
                      <a:pt x="3837" y="4470"/>
                    </a:lnTo>
                    <a:cubicBezTo>
                      <a:pt x="3740" y="3773"/>
                      <a:pt x="3587" y="3627"/>
                      <a:pt x="3475" y="3627"/>
                    </a:cubicBezTo>
                    <a:cubicBezTo>
                      <a:pt x="3395" y="3627"/>
                      <a:pt x="3336" y="3703"/>
                      <a:pt x="3336" y="3703"/>
                    </a:cubicBezTo>
                    <a:cubicBezTo>
                      <a:pt x="2903" y="334"/>
                      <a:pt x="768" y="1"/>
                      <a:pt x="76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1" name="Google Shape;1701;p40"/>
              <p:cNvSpPr/>
              <p:nvPr/>
            </p:nvSpPr>
            <p:spPr>
              <a:xfrm>
                <a:off x="3538525" y="3491525"/>
                <a:ext cx="66750" cy="49800"/>
              </a:xfrm>
              <a:custGeom>
                <a:avLst/>
                <a:gdLst/>
                <a:ahLst/>
                <a:cxnLst/>
                <a:rect l="l" t="t" r="r" b="b"/>
                <a:pathLst>
                  <a:path w="2670" h="1992" extrusionOk="0">
                    <a:moveTo>
                      <a:pt x="509" y="1"/>
                    </a:moveTo>
                    <a:cubicBezTo>
                      <a:pt x="419" y="1"/>
                      <a:pt x="330" y="53"/>
                      <a:pt x="268" y="157"/>
                    </a:cubicBezTo>
                    <a:lnTo>
                      <a:pt x="1" y="624"/>
                    </a:lnTo>
                    <a:cubicBezTo>
                      <a:pt x="601" y="1492"/>
                      <a:pt x="1569" y="1992"/>
                      <a:pt x="2636" y="1992"/>
                    </a:cubicBezTo>
                    <a:lnTo>
                      <a:pt x="2669" y="1492"/>
                    </a:lnTo>
                    <a:cubicBezTo>
                      <a:pt x="2669" y="1291"/>
                      <a:pt x="2569" y="1125"/>
                      <a:pt x="2402" y="1058"/>
                    </a:cubicBezTo>
                    <a:cubicBezTo>
                      <a:pt x="1735" y="858"/>
                      <a:pt x="1168" y="524"/>
                      <a:pt x="668" y="57"/>
                    </a:cubicBezTo>
                    <a:cubicBezTo>
                      <a:pt x="618" y="20"/>
                      <a:pt x="563" y="1"/>
                      <a:pt x="5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2" name="Google Shape;1702;p40"/>
              <p:cNvSpPr/>
              <p:nvPr/>
            </p:nvSpPr>
            <p:spPr>
              <a:xfrm>
                <a:off x="3538525" y="3490450"/>
                <a:ext cx="66750" cy="50875"/>
              </a:xfrm>
              <a:custGeom>
                <a:avLst/>
                <a:gdLst/>
                <a:ahLst/>
                <a:cxnLst/>
                <a:rect l="l" t="t" r="r" b="b"/>
                <a:pathLst>
                  <a:path w="2670" h="2035" fill="none" extrusionOk="0">
                    <a:moveTo>
                      <a:pt x="268" y="200"/>
                    </a:moveTo>
                    <a:lnTo>
                      <a:pt x="1" y="667"/>
                    </a:lnTo>
                    <a:cubicBezTo>
                      <a:pt x="601" y="1535"/>
                      <a:pt x="1569" y="2035"/>
                      <a:pt x="2636" y="2035"/>
                    </a:cubicBezTo>
                    <a:lnTo>
                      <a:pt x="2669" y="1535"/>
                    </a:lnTo>
                    <a:cubicBezTo>
                      <a:pt x="2669" y="1334"/>
                      <a:pt x="2569" y="1168"/>
                      <a:pt x="2402" y="1101"/>
                    </a:cubicBezTo>
                    <a:cubicBezTo>
                      <a:pt x="1735" y="901"/>
                      <a:pt x="1168" y="567"/>
                      <a:pt x="668" y="100"/>
                    </a:cubicBezTo>
                    <a:cubicBezTo>
                      <a:pt x="534" y="0"/>
                      <a:pt x="368" y="33"/>
                      <a:pt x="268" y="200"/>
                    </a:cubicBezTo>
                    <a:close/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3" name="Google Shape;1703;p40"/>
              <p:cNvSpPr/>
              <p:nvPr/>
            </p:nvSpPr>
            <p:spPr>
              <a:xfrm>
                <a:off x="3486000" y="3613025"/>
                <a:ext cx="5025" cy="41725"/>
              </a:xfrm>
              <a:custGeom>
                <a:avLst/>
                <a:gdLst/>
                <a:ahLst/>
                <a:cxnLst/>
                <a:rect l="l" t="t" r="r" b="b"/>
                <a:pathLst>
                  <a:path w="201" h="1669" fill="none" extrusionOk="0">
                    <a:moveTo>
                      <a:pt x="0" y="1669"/>
                    </a:moveTo>
                    <a:cubicBezTo>
                      <a:pt x="167" y="1101"/>
                      <a:pt x="200" y="534"/>
                      <a:pt x="100" y="1"/>
                    </a:cubicBez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4" name="Google Shape;1704;p40"/>
              <p:cNvSpPr/>
              <p:nvPr/>
            </p:nvSpPr>
            <p:spPr>
              <a:xfrm>
                <a:off x="3239975" y="4894775"/>
                <a:ext cx="226025" cy="134300"/>
              </a:xfrm>
              <a:custGeom>
                <a:avLst/>
                <a:gdLst/>
                <a:ahLst/>
                <a:cxnLst/>
                <a:rect l="l" t="t" r="r" b="b"/>
                <a:pathLst>
                  <a:path w="9041" h="5372" extrusionOk="0">
                    <a:moveTo>
                      <a:pt x="1702" y="1"/>
                    </a:moveTo>
                    <a:lnTo>
                      <a:pt x="1402" y="1835"/>
                    </a:lnTo>
                    <a:cubicBezTo>
                      <a:pt x="1402" y="1835"/>
                      <a:pt x="1" y="4938"/>
                      <a:pt x="868" y="4971"/>
                    </a:cubicBezTo>
                    <a:lnTo>
                      <a:pt x="7106" y="5271"/>
                    </a:lnTo>
                    <a:lnTo>
                      <a:pt x="8974" y="5371"/>
                    </a:lnTo>
                    <a:cubicBezTo>
                      <a:pt x="9041" y="4437"/>
                      <a:pt x="8474" y="3570"/>
                      <a:pt x="7606" y="3236"/>
                    </a:cubicBezTo>
                    <a:cubicBezTo>
                      <a:pt x="7239" y="3103"/>
                      <a:pt x="6839" y="2969"/>
                      <a:pt x="6439" y="2903"/>
                    </a:cubicBezTo>
                    <a:cubicBezTo>
                      <a:pt x="5505" y="2669"/>
                      <a:pt x="4871" y="1769"/>
                      <a:pt x="4971" y="801"/>
                    </a:cubicBezTo>
                    <a:lnTo>
                      <a:pt x="5071" y="1"/>
                    </a:lnTo>
                    <a:close/>
                  </a:path>
                </a:pathLst>
              </a:custGeom>
              <a:solidFill>
                <a:schemeClr val="accent6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5" name="Google Shape;1705;p40"/>
              <p:cNvSpPr/>
              <p:nvPr/>
            </p:nvSpPr>
            <p:spPr>
              <a:xfrm>
                <a:off x="3179950" y="3843200"/>
                <a:ext cx="265200" cy="1078325"/>
              </a:xfrm>
              <a:custGeom>
                <a:avLst/>
                <a:gdLst/>
                <a:ahLst/>
                <a:cxnLst/>
                <a:rect l="l" t="t" r="r" b="b"/>
                <a:pathLst>
                  <a:path w="10608" h="43133" extrusionOk="0">
                    <a:moveTo>
                      <a:pt x="8506" y="0"/>
                    </a:moveTo>
                    <a:lnTo>
                      <a:pt x="0" y="1802"/>
                    </a:lnTo>
                    <a:cubicBezTo>
                      <a:pt x="0" y="6505"/>
                      <a:pt x="2969" y="11175"/>
                      <a:pt x="2969" y="11175"/>
                    </a:cubicBezTo>
                    <a:cubicBezTo>
                      <a:pt x="2969" y="14310"/>
                      <a:pt x="4937" y="23751"/>
                      <a:pt x="4937" y="23751"/>
                    </a:cubicBezTo>
                    <a:cubicBezTo>
                      <a:pt x="4170" y="24251"/>
                      <a:pt x="4770" y="25218"/>
                      <a:pt x="4770" y="25218"/>
                    </a:cubicBezTo>
                    <a:cubicBezTo>
                      <a:pt x="3569" y="30856"/>
                      <a:pt x="3703" y="42664"/>
                      <a:pt x="3703" y="42664"/>
                    </a:cubicBezTo>
                    <a:cubicBezTo>
                      <a:pt x="4434" y="43030"/>
                      <a:pt x="5326" y="43133"/>
                      <a:pt x="6097" y="43133"/>
                    </a:cubicBezTo>
                    <a:cubicBezTo>
                      <a:pt x="7084" y="43133"/>
                      <a:pt x="7872" y="42964"/>
                      <a:pt x="7872" y="42964"/>
                    </a:cubicBezTo>
                    <a:lnTo>
                      <a:pt x="9140" y="25185"/>
                    </a:lnTo>
                    <a:cubicBezTo>
                      <a:pt x="9674" y="24785"/>
                      <a:pt x="9340" y="23584"/>
                      <a:pt x="9340" y="23584"/>
                    </a:cubicBezTo>
                    <a:cubicBezTo>
                      <a:pt x="10608" y="14044"/>
                      <a:pt x="10007" y="9807"/>
                      <a:pt x="10007" y="9807"/>
                    </a:cubicBezTo>
                    <a:cubicBezTo>
                      <a:pt x="10474" y="3903"/>
                      <a:pt x="8506" y="0"/>
                      <a:pt x="850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6" name="Google Shape;1706;p40"/>
              <p:cNvSpPr/>
              <p:nvPr/>
            </p:nvSpPr>
            <p:spPr>
              <a:xfrm>
                <a:off x="3077375" y="4882275"/>
                <a:ext cx="185150" cy="140950"/>
              </a:xfrm>
              <a:custGeom>
                <a:avLst/>
                <a:gdLst/>
                <a:ahLst/>
                <a:cxnLst/>
                <a:rect l="l" t="t" r="r" b="b"/>
                <a:pathLst>
                  <a:path w="7406" h="5638" extrusionOk="0">
                    <a:moveTo>
                      <a:pt x="1268" y="0"/>
                    </a:moveTo>
                    <a:lnTo>
                      <a:pt x="834" y="1535"/>
                    </a:lnTo>
                    <a:cubicBezTo>
                      <a:pt x="834" y="1535"/>
                      <a:pt x="67" y="2936"/>
                      <a:pt x="34" y="4037"/>
                    </a:cubicBezTo>
                    <a:cubicBezTo>
                      <a:pt x="0" y="5638"/>
                      <a:pt x="3803" y="5638"/>
                      <a:pt x="3803" y="5638"/>
                    </a:cubicBezTo>
                    <a:cubicBezTo>
                      <a:pt x="5204" y="5571"/>
                      <a:pt x="7139" y="5538"/>
                      <a:pt x="7139" y="5538"/>
                    </a:cubicBezTo>
                    <a:cubicBezTo>
                      <a:pt x="7205" y="4604"/>
                      <a:pt x="7406" y="3970"/>
                      <a:pt x="6572" y="3636"/>
                    </a:cubicBezTo>
                    <a:cubicBezTo>
                      <a:pt x="5704" y="3269"/>
                      <a:pt x="4036" y="2869"/>
                      <a:pt x="3970" y="2435"/>
                    </a:cubicBezTo>
                    <a:lnTo>
                      <a:pt x="4470" y="534"/>
                    </a:lnTo>
                    <a:lnTo>
                      <a:pt x="1268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7" name="Google Shape;1707;p40"/>
              <p:cNvSpPr/>
              <p:nvPr/>
            </p:nvSpPr>
            <p:spPr>
              <a:xfrm>
                <a:off x="3046525" y="3887400"/>
                <a:ext cx="281875" cy="1029175"/>
              </a:xfrm>
              <a:custGeom>
                <a:avLst/>
                <a:gdLst/>
                <a:ahLst/>
                <a:cxnLst/>
                <a:rect l="l" t="t" r="r" b="b"/>
                <a:pathLst>
                  <a:path w="11275" h="41167" extrusionOk="0">
                    <a:moveTo>
                      <a:pt x="1301" y="0"/>
                    </a:moveTo>
                    <a:cubicBezTo>
                      <a:pt x="1301" y="0"/>
                      <a:pt x="0" y="2202"/>
                      <a:pt x="434" y="6371"/>
                    </a:cubicBezTo>
                    <a:cubicBezTo>
                      <a:pt x="500" y="7272"/>
                      <a:pt x="1067" y="8606"/>
                      <a:pt x="1501" y="10107"/>
                    </a:cubicBezTo>
                    <a:cubicBezTo>
                      <a:pt x="2869" y="15278"/>
                      <a:pt x="5270" y="22483"/>
                      <a:pt x="5270" y="22483"/>
                    </a:cubicBezTo>
                    <a:cubicBezTo>
                      <a:pt x="4837" y="23417"/>
                      <a:pt x="5471" y="23517"/>
                      <a:pt x="5471" y="23517"/>
                    </a:cubicBezTo>
                    <a:cubicBezTo>
                      <a:pt x="4070" y="28421"/>
                      <a:pt x="2102" y="40362"/>
                      <a:pt x="2102" y="40362"/>
                    </a:cubicBezTo>
                    <a:cubicBezTo>
                      <a:pt x="2884" y="41017"/>
                      <a:pt x="3934" y="41166"/>
                      <a:pt x="4727" y="41166"/>
                    </a:cubicBezTo>
                    <a:cubicBezTo>
                      <a:pt x="5388" y="41166"/>
                      <a:pt x="5871" y="41063"/>
                      <a:pt x="5871" y="41063"/>
                    </a:cubicBezTo>
                    <a:cubicBezTo>
                      <a:pt x="5871" y="41063"/>
                      <a:pt x="10808" y="24084"/>
                      <a:pt x="11041" y="22816"/>
                    </a:cubicBezTo>
                    <a:cubicBezTo>
                      <a:pt x="11275" y="21549"/>
                      <a:pt x="10074" y="8173"/>
                      <a:pt x="10074" y="8173"/>
                    </a:cubicBezTo>
                    <a:cubicBezTo>
                      <a:pt x="11141" y="5938"/>
                      <a:pt x="10741" y="67"/>
                      <a:pt x="10741" y="67"/>
                    </a:cubicBezTo>
                    <a:lnTo>
                      <a:pt x="1301" y="0"/>
                    </a:lnTo>
                    <a:close/>
                  </a:path>
                </a:pathLst>
              </a:custGeom>
              <a:solidFill>
                <a:schemeClr val="dk2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8" name="Google Shape;1708;p40"/>
              <p:cNvSpPr/>
              <p:nvPr/>
            </p:nvSpPr>
            <p:spPr>
              <a:xfrm>
                <a:off x="3275000" y="3914900"/>
                <a:ext cx="52575" cy="726400"/>
              </a:xfrm>
              <a:custGeom>
                <a:avLst/>
                <a:gdLst/>
                <a:ahLst/>
                <a:cxnLst/>
                <a:rect l="l" t="t" r="r" b="b"/>
                <a:pathLst>
                  <a:path w="2103" h="29056" fill="none" extrusionOk="0">
                    <a:moveTo>
                      <a:pt x="1469" y="1"/>
                    </a:moveTo>
                    <a:cubicBezTo>
                      <a:pt x="1469" y="1"/>
                      <a:pt x="2036" y="4838"/>
                      <a:pt x="935" y="7073"/>
                    </a:cubicBezTo>
                    <a:cubicBezTo>
                      <a:pt x="1302" y="11909"/>
                      <a:pt x="1702" y="16613"/>
                      <a:pt x="2102" y="21416"/>
                    </a:cubicBezTo>
                    <a:cubicBezTo>
                      <a:pt x="2102" y="21416"/>
                      <a:pt x="801" y="26653"/>
                      <a:pt x="1" y="29055"/>
                    </a:cubicBez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9" name="Google Shape;1709;p40"/>
              <p:cNvSpPr/>
              <p:nvPr/>
            </p:nvSpPr>
            <p:spPr>
              <a:xfrm>
                <a:off x="3003975" y="3333575"/>
                <a:ext cx="439525" cy="589775"/>
              </a:xfrm>
              <a:custGeom>
                <a:avLst/>
                <a:gdLst/>
                <a:ahLst/>
                <a:cxnLst/>
                <a:rect l="l" t="t" r="r" b="b"/>
                <a:pathLst>
                  <a:path w="17581" h="23591" extrusionOk="0">
                    <a:moveTo>
                      <a:pt x="4525" y="1"/>
                    </a:moveTo>
                    <a:cubicBezTo>
                      <a:pt x="3966" y="1"/>
                      <a:pt x="3460" y="25"/>
                      <a:pt x="3036" y="71"/>
                    </a:cubicBezTo>
                    <a:cubicBezTo>
                      <a:pt x="1" y="404"/>
                      <a:pt x="168" y="4374"/>
                      <a:pt x="1202" y="8176"/>
                    </a:cubicBezTo>
                    <a:cubicBezTo>
                      <a:pt x="3270" y="16049"/>
                      <a:pt x="1869" y="19885"/>
                      <a:pt x="1869" y="19885"/>
                    </a:cubicBezTo>
                    <a:cubicBezTo>
                      <a:pt x="1660" y="23404"/>
                      <a:pt x="2571" y="23590"/>
                      <a:pt x="3458" y="23590"/>
                    </a:cubicBezTo>
                    <a:cubicBezTo>
                      <a:pt x="3563" y="23590"/>
                      <a:pt x="3668" y="23588"/>
                      <a:pt x="3770" y="23588"/>
                    </a:cubicBezTo>
                    <a:cubicBezTo>
                      <a:pt x="12143" y="23521"/>
                      <a:pt x="12443" y="23454"/>
                      <a:pt x="14945" y="22086"/>
                    </a:cubicBezTo>
                    <a:cubicBezTo>
                      <a:pt x="17580" y="20585"/>
                      <a:pt x="16012" y="19918"/>
                      <a:pt x="15012" y="14514"/>
                    </a:cubicBezTo>
                    <a:cubicBezTo>
                      <a:pt x="14745" y="13047"/>
                      <a:pt x="15278" y="11679"/>
                      <a:pt x="15245" y="10478"/>
                    </a:cubicBezTo>
                    <a:cubicBezTo>
                      <a:pt x="15212" y="8944"/>
                      <a:pt x="14645" y="7643"/>
                      <a:pt x="14678" y="6442"/>
                    </a:cubicBezTo>
                    <a:cubicBezTo>
                      <a:pt x="14778" y="5308"/>
                      <a:pt x="14678" y="4207"/>
                      <a:pt x="14344" y="3140"/>
                    </a:cubicBezTo>
                    <a:cubicBezTo>
                      <a:pt x="13568" y="926"/>
                      <a:pt x="8011" y="1"/>
                      <a:pt x="452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0" name="Google Shape;1710;p40"/>
              <p:cNvSpPr/>
              <p:nvPr/>
            </p:nvSpPr>
            <p:spPr>
              <a:xfrm>
                <a:off x="3157425" y="3218575"/>
                <a:ext cx="145125" cy="188525"/>
              </a:xfrm>
              <a:custGeom>
                <a:avLst/>
                <a:gdLst/>
                <a:ahLst/>
                <a:cxnLst/>
                <a:rect l="l" t="t" r="r" b="b"/>
                <a:pathLst>
                  <a:path w="5805" h="7541" extrusionOk="0">
                    <a:moveTo>
                      <a:pt x="2569" y="1"/>
                    </a:moveTo>
                    <a:cubicBezTo>
                      <a:pt x="2569" y="1"/>
                      <a:pt x="2035" y="2336"/>
                      <a:pt x="1768" y="3070"/>
                    </a:cubicBezTo>
                    <a:cubicBezTo>
                      <a:pt x="1191" y="4707"/>
                      <a:pt x="88" y="4737"/>
                      <a:pt x="5" y="4737"/>
                    </a:cubicBezTo>
                    <a:cubicBezTo>
                      <a:pt x="2" y="4737"/>
                      <a:pt x="1" y="4737"/>
                      <a:pt x="1" y="4737"/>
                    </a:cubicBezTo>
                    <a:lnTo>
                      <a:pt x="1" y="4737"/>
                    </a:lnTo>
                    <a:cubicBezTo>
                      <a:pt x="1" y="4737"/>
                      <a:pt x="2152" y="7541"/>
                      <a:pt x="3941" y="7541"/>
                    </a:cubicBezTo>
                    <a:cubicBezTo>
                      <a:pt x="3962" y="7541"/>
                      <a:pt x="3983" y="7540"/>
                      <a:pt x="4003" y="7539"/>
                    </a:cubicBezTo>
                    <a:cubicBezTo>
                      <a:pt x="5805" y="7439"/>
                      <a:pt x="5705" y="6272"/>
                      <a:pt x="5404" y="5938"/>
                    </a:cubicBezTo>
                    <a:cubicBezTo>
                      <a:pt x="5171" y="5771"/>
                      <a:pt x="4937" y="5638"/>
                      <a:pt x="4704" y="5505"/>
                    </a:cubicBezTo>
                    <a:lnTo>
                      <a:pt x="5504" y="2769"/>
                    </a:lnTo>
                    <a:lnTo>
                      <a:pt x="256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1" name="Google Shape;1711;p40"/>
              <p:cNvSpPr/>
              <p:nvPr/>
            </p:nvSpPr>
            <p:spPr>
              <a:xfrm>
                <a:off x="3157425" y="3218575"/>
                <a:ext cx="145125" cy="190175"/>
              </a:xfrm>
              <a:custGeom>
                <a:avLst/>
                <a:gdLst/>
                <a:ahLst/>
                <a:cxnLst/>
                <a:rect l="l" t="t" r="r" b="b"/>
                <a:pathLst>
                  <a:path w="5805" h="7607" fill="none" extrusionOk="0">
                    <a:moveTo>
                      <a:pt x="5404" y="5938"/>
                    </a:moveTo>
                    <a:cubicBezTo>
                      <a:pt x="5705" y="6272"/>
                      <a:pt x="5805" y="7439"/>
                      <a:pt x="4003" y="7539"/>
                    </a:cubicBezTo>
                    <a:cubicBezTo>
                      <a:pt x="2202" y="7606"/>
                      <a:pt x="1" y="4737"/>
                      <a:pt x="1" y="4737"/>
                    </a:cubicBezTo>
                    <a:cubicBezTo>
                      <a:pt x="1" y="4737"/>
                      <a:pt x="1168" y="4771"/>
                      <a:pt x="1768" y="3070"/>
                    </a:cubicBezTo>
                    <a:cubicBezTo>
                      <a:pt x="2035" y="2336"/>
                      <a:pt x="2569" y="1"/>
                      <a:pt x="2569" y="1"/>
                    </a:cubicBezTo>
                    <a:lnTo>
                      <a:pt x="5504" y="2769"/>
                    </a:lnTo>
                    <a:lnTo>
                      <a:pt x="4704" y="5505"/>
                    </a:lnTo>
                    <a:cubicBezTo>
                      <a:pt x="4937" y="5638"/>
                      <a:pt x="5171" y="5771"/>
                      <a:pt x="5404" y="5938"/>
                    </a:cubicBezTo>
                    <a:close/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2" name="Google Shape;1712;p40"/>
              <p:cNvSpPr/>
              <p:nvPr/>
            </p:nvSpPr>
            <p:spPr>
              <a:xfrm>
                <a:off x="3162425" y="3041125"/>
                <a:ext cx="222700" cy="207500"/>
              </a:xfrm>
              <a:custGeom>
                <a:avLst/>
                <a:gdLst/>
                <a:ahLst/>
                <a:cxnLst/>
                <a:rect l="l" t="t" r="r" b="b"/>
                <a:pathLst>
                  <a:path w="8908" h="8300" extrusionOk="0">
                    <a:moveTo>
                      <a:pt x="3083" y="0"/>
                    </a:moveTo>
                    <a:cubicBezTo>
                      <a:pt x="2296" y="0"/>
                      <a:pt x="1637" y="183"/>
                      <a:pt x="868" y="994"/>
                    </a:cubicBezTo>
                    <a:cubicBezTo>
                      <a:pt x="1" y="1895"/>
                      <a:pt x="1" y="3296"/>
                      <a:pt x="334" y="4497"/>
                    </a:cubicBezTo>
                    <a:cubicBezTo>
                      <a:pt x="801" y="6065"/>
                      <a:pt x="568" y="7366"/>
                      <a:pt x="1902" y="8300"/>
                    </a:cubicBezTo>
                    <a:cubicBezTo>
                      <a:pt x="2569" y="6765"/>
                      <a:pt x="3236" y="5197"/>
                      <a:pt x="4404" y="4030"/>
                    </a:cubicBezTo>
                    <a:cubicBezTo>
                      <a:pt x="5264" y="3119"/>
                      <a:pt x="6509" y="2496"/>
                      <a:pt x="7744" y="2496"/>
                    </a:cubicBezTo>
                    <a:cubicBezTo>
                      <a:pt x="8137" y="2496"/>
                      <a:pt x="8529" y="2559"/>
                      <a:pt x="8907" y="2696"/>
                    </a:cubicBezTo>
                    <a:cubicBezTo>
                      <a:pt x="8674" y="2362"/>
                      <a:pt x="8473" y="1995"/>
                      <a:pt x="8307" y="1628"/>
                    </a:cubicBezTo>
                    <a:cubicBezTo>
                      <a:pt x="8006" y="1228"/>
                      <a:pt x="7639" y="928"/>
                      <a:pt x="7206" y="694"/>
                    </a:cubicBezTo>
                    <a:cubicBezTo>
                      <a:pt x="6456" y="319"/>
                      <a:pt x="5589" y="91"/>
                      <a:pt x="4742" y="91"/>
                    </a:cubicBezTo>
                    <a:cubicBezTo>
                      <a:pt x="4685" y="91"/>
                      <a:pt x="4628" y="92"/>
                      <a:pt x="4571" y="94"/>
                    </a:cubicBezTo>
                    <a:cubicBezTo>
                      <a:pt x="4007" y="58"/>
                      <a:pt x="3525" y="0"/>
                      <a:pt x="30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3" name="Google Shape;1713;p40"/>
              <p:cNvSpPr/>
              <p:nvPr/>
            </p:nvSpPr>
            <p:spPr>
              <a:xfrm>
                <a:off x="3184950" y="3107675"/>
                <a:ext cx="211000" cy="222150"/>
              </a:xfrm>
              <a:custGeom>
                <a:avLst/>
                <a:gdLst/>
                <a:ahLst/>
                <a:cxnLst/>
                <a:rect l="l" t="t" r="r" b="b"/>
                <a:pathLst>
                  <a:path w="8440" h="8886" extrusionOk="0">
                    <a:moveTo>
                      <a:pt x="7739" y="0"/>
                    </a:moveTo>
                    <a:lnTo>
                      <a:pt x="3503" y="67"/>
                    </a:lnTo>
                    <a:lnTo>
                      <a:pt x="1735" y="3002"/>
                    </a:lnTo>
                    <a:cubicBezTo>
                      <a:pt x="1735" y="3002"/>
                      <a:pt x="1525" y="2520"/>
                      <a:pt x="1105" y="2520"/>
                    </a:cubicBezTo>
                    <a:cubicBezTo>
                      <a:pt x="996" y="2520"/>
                      <a:pt x="872" y="2553"/>
                      <a:pt x="734" y="2635"/>
                    </a:cubicBezTo>
                    <a:cubicBezTo>
                      <a:pt x="0" y="3102"/>
                      <a:pt x="534" y="4370"/>
                      <a:pt x="868" y="4637"/>
                    </a:cubicBezTo>
                    <a:cubicBezTo>
                      <a:pt x="1013" y="4782"/>
                      <a:pt x="1234" y="4877"/>
                      <a:pt x="1443" y="4877"/>
                    </a:cubicBezTo>
                    <a:cubicBezTo>
                      <a:pt x="1474" y="4877"/>
                      <a:pt x="1505" y="4875"/>
                      <a:pt x="1535" y="4870"/>
                    </a:cubicBezTo>
                    <a:lnTo>
                      <a:pt x="1535" y="4870"/>
                    </a:lnTo>
                    <a:cubicBezTo>
                      <a:pt x="1501" y="5337"/>
                      <a:pt x="1535" y="5838"/>
                      <a:pt x="1635" y="6305"/>
                    </a:cubicBezTo>
                    <a:cubicBezTo>
                      <a:pt x="1768" y="7039"/>
                      <a:pt x="3103" y="8640"/>
                      <a:pt x="4537" y="8873"/>
                    </a:cubicBezTo>
                    <a:cubicBezTo>
                      <a:pt x="4590" y="8881"/>
                      <a:pt x="4643" y="8885"/>
                      <a:pt x="4696" y="8885"/>
                    </a:cubicBezTo>
                    <a:cubicBezTo>
                      <a:pt x="5719" y="8885"/>
                      <a:pt x="6808" y="7413"/>
                      <a:pt x="7506" y="6271"/>
                    </a:cubicBezTo>
                    <a:cubicBezTo>
                      <a:pt x="8206" y="5104"/>
                      <a:pt x="7672" y="4237"/>
                      <a:pt x="8039" y="3369"/>
                    </a:cubicBezTo>
                    <a:cubicBezTo>
                      <a:pt x="8440" y="2502"/>
                      <a:pt x="7739" y="0"/>
                      <a:pt x="7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4" name="Google Shape;1714;p40"/>
              <p:cNvSpPr/>
              <p:nvPr/>
            </p:nvSpPr>
            <p:spPr>
              <a:xfrm>
                <a:off x="3343400" y="3191050"/>
                <a:ext cx="18375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5" h="2903" fill="none" extrusionOk="0">
                    <a:moveTo>
                      <a:pt x="701" y="1"/>
                    </a:moveTo>
                    <a:cubicBezTo>
                      <a:pt x="134" y="1235"/>
                      <a:pt x="734" y="2436"/>
                      <a:pt x="567" y="2636"/>
                    </a:cubicBezTo>
                    <a:cubicBezTo>
                      <a:pt x="400" y="2836"/>
                      <a:pt x="0" y="2703"/>
                      <a:pt x="0" y="2903"/>
                    </a:cubicBez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5" name="Google Shape;1715;p40"/>
              <p:cNvSpPr/>
              <p:nvPr/>
            </p:nvSpPr>
            <p:spPr>
              <a:xfrm>
                <a:off x="3295850" y="3276125"/>
                <a:ext cx="33400" cy="14200"/>
              </a:xfrm>
              <a:custGeom>
                <a:avLst/>
                <a:gdLst/>
                <a:ahLst/>
                <a:cxnLst/>
                <a:rect l="l" t="t" r="r" b="b"/>
                <a:pathLst>
                  <a:path w="1336" h="568" fill="none" extrusionOk="0">
                    <a:moveTo>
                      <a:pt x="1335" y="501"/>
                    </a:moveTo>
                    <a:cubicBezTo>
                      <a:pt x="835" y="567"/>
                      <a:pt x="334" y="401"/>
                      <a:pt x="1" y="0"/>
                    </a:cubicBez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6" name="Google Shape;1716;p40"/>
              <p:cNvSpPr/>
              <p:nvPr/>
            </p:nvSpPr>
            <p:spPr>
              <a:xfrm>
                <a:off x="3314200" y="3199300"/>
                <a:ext cx="12550" cy="21800"/>
              </a:xfrm>
              <a:custGeom>
                <a:avLst/>
                <a:gdLst/>
                <a:ahLst/>
                <a:cxnLst/>
                <a:rect l="l" t="t" r="r" b="b"/>
                <a:pathLst>
                  <a:path w="502" h="872" extrusionOk="0">
                    <a:moveTo>
                      <a:pt x="308" y="0"/>
                    </a:moveTo>
                    <a:cubicBezTo>
                      <a:pt x="212" y="0"/>
                      <a:pt x="98" y="161"/>
                      <a:pt x="67" y="405"/>
                    </a:cubicBezTo>
                    <a:cubicBezTo>
                      <a:pt x="1" y="638"/>
                      <a:pt x="67" y="838"/>
                      <a:pt x="167" y="872"/>
                    </a:cubicBezTo>
                    <a:cubicBezTo>
                      <a:pt x="268" y="872"/>
                      <a:pt x="401" y="705"/>
                      <a:pt x="434" y="471"/>
                    </a:cubicBezTo>
                    <a:cubicBezTo>
                      <a:pt x="501" y="238"/>
                      <a:pt x="434" y="38"/>
                      <a:pt x="334" y="4"/>
                    </a:cubicBezTo>
                    <a:cubicBezTo>
                      <a:pt x="326" y="2"/>
                      <a:pt x="317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7" name="Google Shape;1717;p40"/>
              <p:cNvSpPr/>
              <p:nvPr/>
            </p:nvSpPr>
            <p:spPr>
              <a:xfrm>
                <a:off x="3366750" y="3206800"/>
                <a:ext cx="11700" cy="2025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10" extrusionOk="0">
                    <a:moveTo>
                      <a:pt x="307" y="0"/>
                    </a:moveTo>
                    <a:cubicBezTo>
                      <a:pt x="211" y="0"/>
                      <a:pt x="94" y="155"/>
                      <a:pt x="34" y="338"/>
                    </a:cubicBezTo>
                    <a:cubicBezTo>
                      <a:pt x="0" y="572"/>
                      <a:pt x="34" y="772"/>
                      <a:pt x="134" y="805"/>
                    </a:cubicBezTo>
                    <a:cubicBezTo>
                      <a:pt x="142" y="808"/>
                      <a:pt x="151" y="809"/>
                      <a:pt x="160" y="809"/>
                    </a:cubicBezTo>
                    <a:cubicBezTo>
                      <a:pt x="256" y="809"/>
                      <a:pt x="373" y="652"/>
                      <a:pt x="434" y="438"/>
                    </a:cubicBezTo>
                    <a:cubicBezTo>
                      <a:pt x="467" y="205"/>
                      <a:pt x="434" y="5"/>
                      <a:pt x="334" y="5"/>
                    </a:cubicBezTo>
                    <a:cubicBezTo>
                      <a:pt x="325" y="2"/>
                      <a:pt x="316" y="0"/>
                      <a:pt x="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8" name="Google Shape;1718;p40"/>
              <p:cNvSpPr/>
              <p:nvPr/>
            </p:nvSpPr>
            <p:spPr>
              <a:xfrm>
                <a:off x="3364250" y="3176875"/>
                <a:ext cx="20875" cy="1420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568" fill="none" extrusionOk="0">
                    <a:moveTo>
                      <a:pt x="834" y="535"/>
                    </a:moveTo>
                    <a:cubicBezTo>
                      <a:pt x="834" y="535"/>
                      <a:pt x="567" y="1"/>
                      <a:pt x="0" y="568"/>
                    </a:cubicBez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9" name="Google Shape;1719;p40"/>
              <p:cNvSpPr/>
              <p:nvPr/>
            </p:nvSpPr>
            <p:spPr>
              <a:xfrm>
                <a:off x="3299200" y="3162700"/>
                <a:ext cx="38375" cy="24225"/>
              </a:xfrm>
              <a:custGeom>
                <a:avLst/>
                <a:gdLst/>
                <a:ahLst/>
                <a:cxnLst/>
                <a:rect l="l" t="t" r="r" b="b"/>
                <a:pathLst>
                  <a:path w="1535" h="969" fill="none" extrusionOk="0">
                    <a:moveTo>
                      <a:pt x="1535" y="968"/>
                    </a:moveTo>
                    <a:cubicBezTo>
                      <a:pt x="1535" y="968"/>
                      <a:pt x="734" y="1"/>
                      <a:pt x="0" y="901"/>
                    </a:cubicBez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0" name="Google Shape;1720;p40"/>
              <p:cNvSpPr/>
              <p:nvPr/>
            </p:nvSpPr>
            <p:spPr>
              <a:xfrm>
                <a:off x="3144075" y="3332150"/>
                <a:ext cx="170150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6806" h="4064" extrusionOk="0">
                    <a:moveTo>
                      <a:pt x="343" y="0"/>
                    </a:moveTo>
                    <a:cubicBezTo>
                      <a:pt x="43" y="0"/>
                      <a:pt x="1" y="228"/>
                      <a:pt x="1" y="228"/>
                    </a:cubicBezTo>
                    <a:cubicBezTo>
                      <a:pt x="1102" y="3230"/>
                      <a:pt x="2636" y="4064"/>
                      <a:pt x="2636" y="4064"/>
                    </a:cubicBezTo>
                    <a:cubicBezTo>
                      <a:pt x="2703" y="3697"/>
                      <a:pt x="2970" y="3397"/>
                      <a:pt x="3303" y="3230"/>
                    </a:cubicBezTo>
                    <a:cubicBezTo>
                      <a:pt x="3426" y="3181"/>
                      <a:pt x="3632" y="3168"/>
                      <a:pt x="3863" y="3168"/>
                    </a:cubicBezTo>
                    <a:cubicBezTo>
                      <a:pt x="4116" y="3168"/>
                      <a:pt x="4401" y="3183"/>
                      <a:pt x="4645" y="3183"/>
                    </a:cubicBezTo>
                    <a:cubicBezTo>
                      <a:pt x="4782" y="3183"/>
                      <a:pt x="4906" y="3178"/>
                      <a:pt x="5004" y="3163"/>
                    </a:cubicBezTo>
                    <a:cubicBezTo>
                      <a:pt x="5353" y="3136"/>
                      <a:pt x="5636" y="3002"/>
                      <a:pt x="5907" y="3002"/>
                    </a:cubicBezTo>
                    <a:cubicBezTo>
                      <a:pt x="5974" y="3002"/>
                      <a:pt x="6040" y="3010"/>
                      <a:pt x="6105" y="3030"/>
                    </a:cubicBezTo>
                    <a:cubicBezTo>
                      <a:pt x="6405" y="3163"/>
                      <a:pt x="6639" y="3463"/>
                      <a:pt x="6672" y="3797"/>
                    </a:cubicBezTo>
                    <a:cubicBezTo>
                      <a:pt x="6806" y="2796"/>
                      <a:pt x="6239" y="1329"/>
                      <a:pt x="6239" y="1329"/>
                    </a:cubicBezTo>
                    <a:cubicBezTo>
                      <a:pt x="5882" y="1053"/>
                      <a:pt x="5660" y="982"/>
                      <a:pt x="5525" y="982"/>
                    </a:cubicBezTo>
                    <a:cubicBezTo>
                      <a:pt x="5382" y="982"/>
                      <a:pt x="5338" y="1062"/>
                      <a:pt x="5338" y="1062"/>
                    </a:cubicBezTo>
                    <a:cubicBezTo>
                      <a:pt x="5338" y="1062"/>
                      <a:pt x="5738" y="2596"/>
                      <a:pt x="4704" y="2863"/>
                    </a:cubicBezTo>
                    <a:cubicBezTo>
                      <a:pt x="4663" y="2872"/>
                      <a:pt x="4620" y="2877"/>
                      <a:pt x="4574" y="2877"/>
                    </a:cubicBezTo>
                    <a:cubicBezTo>
                      <a:pt x="3468" y="2877"/>
                      <a:pt x="1068" y="261"/>
                      <a:pt x="1068" y="261"/>
                    </a:cubicBezTo>
                    <a:cubicBezTo>
                      <a:pt x="733" y="64"/>
                      <a:pt x="501" y="0"/>
                      <a:pt x="34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1" name="Google Shape;1721;p40"/>
              <p:cNvSpPr/>
              <p:nvPr/>
            </p:nvSpPr>
            <p:spPr>
              <a:xfrm>
                <a:off x="3144075" y="3324500"/>
                <a:ext cx="170150" cy="109250"/>
              </a:xfrm>
              <a:custGeom>
                <a:avLst/>
                <a:gdLst/>
                <a:ahLst/>
                <a:cxnLst/>
                <a:rect l="l" t="t" r="r" b="b"/>
                <a:pathLst>
                  <a:path w="6806" h="4370" fill="none" extrusionOk="0">
                    <a:moveTo>
                      <a:pt x="1068" y="567"/>
                    </a:moveTo>
                    <a:cubicBezTo>
                      <a:pt x="1068" y="567"/>
                      <a:pt x="3670" y="3402"/>
                      <a:pt x="4704" y="3169"/>
                    </a:cubicBezTo>
                    <a:cubicBezTo>
                      <a:pt x="5738" y="2902"/>
                      <a:pt x="5338" y="1368"/>
                      <a:pt x="5338" y="1368"/>
                    </a:cubicBezTo>
                    <a:cubicBezTo>
                      <a:pt x="5338" y="1368"/>
                      <a:pt x="5505" y="1067"/>
                      <a:pt x="6239" y="1635"/>
                    </a:cubicBezTo>
                    <a:cubicBezTo>
                      <a:pt x="6239" y="1635"/>
                      <a:pt x="6806" y="3102"/>
                      <a:pt x="6672" y="4103"/>
                    </a:cubicBezTo>
                    <a:cubicBezTo>
                      <a:pt x="6639" y="3769"/>
                      <a:pt x="6405" y="3469"/>
                      <a:pt x="6105" y="3336"/>
                    </a:cubicBezTo>
                    <a:cubicBezTo>
                      <a:pt x="5772" y="3236"/>
                      <a:pt x="5438" y="3436"/>
                      <a:pt x="5004" y="3469"/>
                    </a:cubicBezTo>
                    <a:cubicBezTo>
                      <a:pt x="4571" y="3536"/>
                      <a:pt x="3637" y="3402"/>
                      <a:pt x="3303" y="3536"/>
                    </a:cubicBezTo>
                    <a:cubicBezTo>
                      <a:pt x="2970" y="3703"/>
                      <a:pt x="2703" y="4003"/>
                      <a:pt x="2636" y="4370"/>
                    </a:cubicBezTo>
                    <a:cubicBezTo>
                      <a:pt x="2636" y="4370"/>
                      <a:pt x="1102" y="3536"/>
                      <a:pt x="1" y="534"/>
                    </a:cubicBezTo>
                    <a:cubicBezTo>
                      <a:pt x="1" y="534"/>
                      <a:pt x="101" y="0"/>
                      <a:pt x="1068" y="567"/>
                    </a:cubicBezTo>
                    <a:close/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2" name="Google Shape;1722;p40"/>
              <p:cNvSpPr/>
              <p:nvPr/>
            </p:nvSpPr>
            <p:spPr>
              <a:xfrm>
                <a:off x="3174950" y="3832350"/>
                <a:ext cx="34200" cy="4200"/>
              </a:xfrm>
              <a:custGeom>
                <a:avLst/>
                <a:gdLst/>
                <a:ahLst/>
                <a:cxnLst/>
                <a:rect l="l" t="t" r="r" b="b"/>
                <a:pathLst>
                  <a:path w="1368" h="168" fill="none" extrusionOk="0">
                    <a:moveTo>
                      <a:pt x="1368" y="1"/>
                    </a:moveTo>
                    <a:cubicBezTo>
                      <a:pt x="934" y="67"/>
                      <a:pt x="467" y="134"/>
                      <a:pt x="0" y="167"/>
                    </a:cubicBez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3" name="Google Shape;1723;p40"/>
              <p:cNvSpPr/>
              <p:nvPr/>
            </p:nvSpPr>
            <p:spPr>
              <a:xfrm>
                <a:off x="3229975" y="3767300"/>
                <a:ext cx="145975" cy="61750"/>
              </a:xfrm>
              <a:custGeom>
                <a:avLst/>
                <a:gdLst/>
                <a:ahLst/>
                <a:cxnLst/>
                <a:rect l="l" t="t" r="r" b="b"/>
                <a:pathLst>
                  <a:path w="5839" h="2470" fill="none" extrusionOk="0">
                    <a:moveTo>
                      <a:pt x="5138" y="1"/>
                    </a:moveTo>
                    <a:cubicBezTo>
                      <a:pt x="5138" y="1"/>
                      <a:pt x="5838" y="1435"/>
                      <a:pt x="1" y="2469"/>
                    </a:cubicBez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4" name="Google Shape;1724;p40"/>
              <p:cNvSpPr/>
              <p:nvPr/>
            </p:nvSpPr>
            <p:spPr>
              <a:xfrm>
                <a:off x="3445125" y="3613275"/>
                <a:ext cx="252700" cy="102900"/>
              </a:xfrm>
              <a:custGeom>
                <a:avLst/>
                <a:gdLst/>
                <a:ahLst/>
                <a:cxnLst/>
                <a:rect l="l" t="t" r="r" b="b"/>
                <a:pathLst>
                  <a:path w="10108" h="4116" extrusionOk="0">
                    <a:moveTo>
                      <a:pt x="8725" y="1"/>
                    </a:moveTo>
                    <a:cubicBezTo>
                      <a:pt x="8445" y="1"/>
                      <a:pt x="7855" y="458"/>
                      <a:pt x="6939" y="458"/>
                    </a:cubicBezTo>
                    <a:cubicBezTo>
                      <a:pt x="6038" y="524"/>
                      <a:pt x="5171" y="758"/>
                      <a:pt x="4337" y="1125"/>
                    </a:cubicBezTo>
                    <a:lnTo>
                      <a:pt x="101" y="1125"/>
                    </a:lnTo>
                    <a:lnTo>
                      <a:pt x="1" y="3593"/>
                    </a:lnTo>
                    <a:lnTo>
                      <a:pt x="4270" y="3226"/>
                    </a:lnTo>
                    <a:cubicBezTo>
                      <a:pt x="5038" y="3560"/>
                      <a:pt x="5772" y="3827"/>
                      <a:pt x="6572" y="4060"/>
                    </a:cubicBezTo>
                    <a:cubicBezTo>
                      <a:pt x="6963" y="4099"/>
                      <a:pt x="7354" y="4115"/>
                      <a:pt x="7745" y="4115"/>
                    </a:cubicBezTo>
                    <a:cubicBezTo>
                      <a:pt x="8021" y="4115"/>
                      <a:pt x="8297" y="4107"/>
                      <a:pt x="8574" y="4094"/>
                    </a:cubicBezTo>
                    <a:cubicBezTo>
                      <a:pt x="8620" y="4100"/>
                      <a:pt x="8663" y="4103"/>
                      <a:pt x="8702" y="4103"/>
                    </a:cubicBezTo>
                    <a:cubicBezTo>
                      <a:pt x="9053" y="4103"/>
                      <a:pt x="9107" y="3860"/>
                      <a:pt x="9107" y="3860"/>
                    </a:cubicBezTo>
                    <a:cubicBezTo>
                      <a:pt x="9508" y="3860"/>
                      <a:pt x="9508" y="3560"/>
                      <a:pt x="9508" y="3560"/>
                    </a:cubicBezTo>
                    <a:cubicBezTo>
                      <a:pt x="9674" y="3560"/>
                      <a:pt x="9975" y="3560"/>
                      <a:pt x="10041" y="3293"/>
                    </a:cubicBezTo>
                    <a:cubicBezTo>
                      <a:pt x="10108" y="3060"/>
                      <a:pt x="9074" y="2793"/>
                      <a:pt x="8640" y="2659"/>
                    </a:cubicBezTo>
                    <a:cubicBezTo>
                      <a:pt x="8307" y="2526"/>
                      <a:pt x="8006" y="2359"/>
                      <a:pt x="7740" y="2092"/>
                    </a:cubicBezTo>
                    <a:lnTo>
                      <a:pt x="7740" y="2092"/>
                    </a:lnTo>
                    <a:cubicBezTo>
                      <a:pt x="8240" y="2126"/>
                      <a:pt x="8774" y="2226"/>
                      <a:pt x="9274" y="2326"/>
                    </a:cubicBezTo>
                    <a:cubicBezTo>
                      <a:pt x="9461" y="2372"/>
                      <a:pt x="9616" y="2399"/>
                      <a:pt x="9736" y="2399"/>
                    </a:cubicBezTo>
                    <a:cubicBezTo>
                      <a:pt x="9958" y="2399"/>
                      <a:pt x="10063" y="2309"/>
                      <a:pt x="10041" y="2092"/>
                    </a:cubicBezTo>
                    <a:cubicBezTo>
                      <a:pt x="9975" y="1759"/>
                      <a:pt x="8273" y="1425"/>
                      <a:pt x="7840" y="1425"/>
                    </a:cubicBezTo>
                    <a:cubicBezTo>
                      <a:pt x="7439" y="1425"/>
                      <a:pt x="6772" y="1192"/>
                      <a:pt x="7706" y="1025"/>
                    </a:cubicBezTo>
                    <a:cubicBezTo>
                      <a:pt x="8674" y="825"/>
                      <a:pt x="8940" y="291"/>
                      <a:pt x="8874" y="91"/>
                    </a:cubicBezTo>
                    <a:cubicBezTo>
                      <a:pt x="8842" y="27"/>
                      <a:pt x="8792" y="1"/>
                      <a:pt x="87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5" name="Google Shape;1725;p40"/>
              <p:cNvSpPr/>
              <p:nvPr/>
            </p:nvSpPr>
            <p:spPr>
              <a:xfrm>
                <a:off x="3620250" y="3682250"/>
                <a:ext cx="56750" cy="16700"/>
              </a:xfrm>
              <a:custGeom>
                <a:avLst/>
                <a:gdLst/>
                <a:ahLst/>
                <a:cxnLst/>
                <a:rect l="l" t="t" r="r" b="b"/>
                <a:pathLst>
                  <a:path w="2270" h="668" fill="none" extrusionOk="0">
                    <a:moveTo>
                      <a:pt x="2269" y="667"/>
                    </a:moveTo>
                    <a:cubicBezTo>
                      <a:pt x="2269" y="667"/>
                      <a:pt x="1268" y="501"/>
                      <a:pt x="735" y="367"/>
                    </a:cubicBezTo>
                    <a:cubicBezTo>
                      <a:pt x="234" y="200"/>
                      <a:pt x="268" y="0"/>
                      <a:pt x="1" y="0"/>
                    </a:cubicBez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6" name="Google Shape;1726;p40"/>
              <p:cNvSpPr/>
              <p:nvPr/>
            </p:nvSpPr>
            <p:spPr>
              <a:xfrm>
                <a:off x="3618600" y="3701425"/>
                <a:ext cx="47550" cy="5850"/>
              </a:xfrm>
              <a:custGeom>
                <a:avLst/>
                <a:gdLst/>
                <a:ahLst/>
                <a:cxnLst/>
                <a:rect l="l" t="t" r="r" b="b"/>
                <a:pathLst>
                  <a:path w="1902" h="234" fill="none" extrusionOk="0">
                    <a:moveTo>
                      <a:pt x="1901" y="234"/>
                    </a:moveTo>
                    <a:cubicBezTo>
                      <a:pt x="1901" y="234"/>
                      <a:pt x="834" y="134"/>
                      <a:pt x="600" y="134"/>
                    </a:cubicBezTo>
                    <a:cubicBezTo>
                      <a:pt x="400" y="101"/>
                      <a:pt x="200" y="67"/>
                      <a:pt x="0" y="1"/>
                    </a:cubicBez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7" name="Google Shape;1727;p40"/>
              <p:cNvSpPr/>
              <p:nvPr/>
            </p:nvSpPr>
            <p:spPr>
              <a:xfrm>
                <a:off x="3024000" y="3338150"/>
                <a:ext cx="425325" cy="370525"/>
              </a:xfrm>
              <a:custGeom>
                <a:avLst/>
                <a:gdLst/>
                <a:ahLst/>
                <a:cxnLst/>
                <a:rect l="l" t="t" r="r" b="b"/>
                <a:pathLst>
                  <a:path w="17013" h="14821" extrusionOk="0">
                    <a:moveTo>
                      <a:pt x="1940" y="0"/>
                    </a:moveTo>
                    <a:cubicBezTo>
                      <a:pt x="1839" y="0"/>
                      <a:pt x="1737" y="7"/>
                      <a:pt x="1635" y="21"/>
                    </a:cubicBezTo>
                    <a:cubicBezTo>
                      <a:pt x="934" y="255"/>
                      <a:pt x="367" y="822"/>
                      <a:pt x="201" y="1556"/>
                    </a:cubicBezTo>
                    <a:cubicBezTo>
                      <a:pt x="34" y="2256"/>
                      <a:pt x="0" y="2990"/>
                      <a:pt x="100" y="3724"/>
                    </a:cubicBezTo>
                    <a:cubicBezTo>
                      <a:pt x="567" y="7893"/>
                      <a:pt x="4137" y="10295"/>
                      <a:pt x="6638" y="13631"/>
                    </a:cubicBezTo>
                    <a:cubicBezTo>
                      <a:pt x="7105" y="14265"/>
                      <a:pt x="7873" y="14465"/>
                      <a:pt x="8640" y="14565"/>
                    </a:cubicBezTo>
                    <a:cubicBezTo>
                      <a:pt x="9941" y="14762"/>
                      <a:pt x="11146" y="14821"/>
                      <a:pt x="12364" y="14821"/>
                    </a:cubicBezTo>
                    <a:cubicBezTo>
                      <a:pt x="13832" y="14821"/>
                      <a:pt x="15317" y="14735"/>
                      <a:pt x="17013" y="14698"/>
                    </a:cubicBezTo>
                    <a:cubicBezTo>
                      <a:pt x="16946" y="13898"/>
                      <a:pt x="16812" y="13097"/>
                      <a:pt x="16612" y="12297"/>
                    </a:cubicBezTo>
                    <a:lnTo>
                      <a:pt x="9741" y="10729"/>
                    </a:lnTo>
                    <a:cubicBezTo>
                      <a:pt x="9440" y="10328"/>
                      <a:pt x="7973" y="8861"/>
                      <a:pt x="4737" y="2590"/>
                    </a:cubicBezTo>
                    <a:cubicBezTo>
                      <a:pt x="4437" y="1922"/>
                      <a:pt x="4070" y="1289"/>
                      <a:pt x="3603" y="722"/>
                    </a:cubicBezTo>
                    <a:cubicBezTo>
                      <a:pt x="3172" y="262"/>
                      <a:pt x="2568" y="0"/>
                      <a:pt x="194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8" name="Google Shape;1728;p40"/>
              <p:cNvSpPr/>
              <p:nvPr/>
            </p:nvSpPr>
            <p:spPr>
              <a:xfrm>
                <a:off x="3417600" y="3630550"/>
                <a:ext cx="42575" cy="85075"/>
              </a:xfrm>
              <a:custGeom>
                <a:avLst/>
                <a:gdLst/>
                <a:ahLst/>
                <a:cxnLst/>
                <a:rect l="l" t="t" r="r" b="b"/>
                <a:pathLst>
                  <a:path w="1703" h="3403" fill="none" extrusionOk="0">
                    <a:moveTo>
                      <a:pt x="101" y="0"/>
                    </a:moveTo>
                    <a:lnTo>
                      <a:pt x="868" y="0"/>
                    </a:lnTo>
                    <a:cubicBezTo>
                      <a:pt x="1035" y="0"/>
                      <a:pt x="1168" y="134"/>
                      <a:pt x="1168" y="300"/>
                    </a:cubicBezTo>
                    <a:cubicBezTo>
                      <a:pt x="1235" y="1134"/>
                      <a:pt x="1402" y="2002"/>
                      <a:pt x="1669" y="2802"/>
                    </a:cubicBezTo>
                    <a:cubicBezTo>
                      <a:pt x="1702" y="2969"/>
                      <a:pt x="1602" y="3136"/>
                      <a:pt x="1469" y="3169"/>
                    </a:cubicBezTo>
                    <a:lnTo>
                      <a:pt x="701" y="3403"/>
                    </a:lnTo>
                    <a:cubicBezTo>
                      <a:pt x="701" y="3403"/>
                      <a:pt x="1" y="2335"/>
                      <a:pt x="101" y="0"/>
                    </a:cubicBezTo>
                    <a:close/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9" name="Google Shape;1729;p40"/>
              <p:cNvSpPr/>
              <p:nvPr/>
            </p:nvSpPr>
            <p:spPr>
              <a:xfrm>
                <a:off x="3682855" y="3438120"/>
                <a:ext cx="232675" cy="262700"/>
              </a:xfrm>
              <a:custGeom>
                <a:avLst/>
                <a:gdLst/>
                <a:ahLst/>
                <a:cxnLst/>
                <a:rect l="l" t="t" r="r" b="b"/>
                <a:pathLst>
                  <a:path w="9307" h="10508" extrusionOk="0">
                    <a:moveTo>
                      <a:pt x="7939" y="0"/>
                    </a:moveTo>
                    <a:lnTo>
                      <a:pt x="0" y="6905"/>
                    </a:lnTo>
                    <a:lnTo>
                      <a:pt x="301" y="10508"/>
                    </a:lnTo>
                    <a:lnTo>
                      <a:pt x="9307" y="367"/>
                    </a:lnTo>
                    <a:lnTo>
                      <a:pt x="7939" y="0"/>
                    </a:lnTo>
                    <a:close/>
                  </a:path>
                </a:pathLst>
              </a:custGeom>
              <a:solidFill>
                <a:srgbClr val="FFFFFF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43" name="Google Shape;1733;p40"/>
              <p:cNvSpPr/>
              <p:nvPr/>
            </p:nvSpPr>
            <p:spPr>
              <a:xfrm>
                <a:off x="3622750" y="3366175"/>
                <a:ext cx="60900" cy="70925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837" fill="none" extrusionOk="0">
                    <a:moveTo>
                      <a:pt x="1" y="768"/>
                    </a:moveTo>
                    <a:cubicBezTo>
                      <a:pt x="1" y="768"/>
                      <a:pt x="868" y="568"/>
                      <a:pt x="1168" y="468"/>
                    </a:cubicBezTo>
                    <a:cubicBezTo>
                      <a:pt x="1502" y="401"/>
                      <a:pt x="2169" y="1"/>
                      <a:pt x="2269" y="234"/>
                    </a:cubicBezTo>
                    <a:cubicBezTo>
                      <a:pt x="2436" y="601"/>
                      <a:pt x="1602" y="935"/>
                      <a:pt x="1035" y="1168"/>
                    </a:cubicBezTo>
                    <a:cubicBezTo>
                      <a:pt x="468" y="1435"/>
                      <a:pt x="901" y="2336"/>
                      <a:pt x="34" y="2836"/>
                    </a:cubicBezTo>
                  </a:path>
                </a:pathLst>
              </a:custGeom>
              <a:noFill/>
              <a:ln w="1085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44" name="Google Shape;1734;p40"/>
              <p:cNvSpPr/>
              <p:nvPr/>
            </p:nvSpPr>
            <p:spPr>
              <a:xfrm>
                <a:off x="3074025" y="3008350"/>
                <a:ext cx="415325" cy="146875"/>
              </a:xfrm>
              <a:custGeom>
                <a:avLst/>
                <a:gdLst/>
                <a:ahLst/>
                <a:cxnLst/>
                <a:rect l="l" t="t" r="r" b="b"/>
                <a:pathLst>
                  <a:path w="16613" h="5875" extrusionOk="0">
                    <a:moveTo>
                      <a:pt x="6506" y="0"/>
                    </a:moveTo>
                    <a:cubicBezTo>
                      <a:pt x="6386" y="0"/>
                      <a:pt x="6274" y="1"/>
                      <a:pt x="6172" y="4"/>
                    </a:cubicBezTo>
                    <a:lnTo>
                      <a:pt x="6172" y="37"/>
                    </a:lnTo>
                    <a:cubicBezTo>
                      <a:pt x="6072" y="1271"/>
                      <a:pt x="4704" y="2339"/>
                      <a:pt x="2769" y="2839"/>
                    </a:cubicBezTo>
                    <a:cubicBezTo>
                      <a:pt x="1802" y="3073"/>
                      <a:pt x="901" y="3406"/>
                      <a:pt x="1" y="3806"/>
                    </a:cubicBezTo>
                    <a:cubicBezTo>
                      <a:pt x="4140" y="4825"/>
                      <a:pt x="14995" y="5388"/>
                      <a:pt x="16468" y="5814"/>
                    </a:cubicBezTo>
                    <a:lnTo>
                      <a:pt x="16468" y="5814"/>
                    </a:lnTo>
                    <a:cubicBezTo>
                      <a:pt x="16430" y="5795"/>
                      <a:pt x="16391" y="5771"/>
                      <a:pt x="16346" y="5741"/>
                    </a:cubicBezTo>
                    <a:cubicBezTo>
                      <a:pt x="13877" y="4474"/>
                      <a:pt x="11642" y="2339"/>
                      <a:pt x="11943" y="437"/>
                    </a:cubicBezTo>
                    <a:cubicBezTo>
                      <a:pt x="11943" y="371"/>
                      <a:pt x="11943" y="304"/>
                      <a:pt x="11943" y="237"/>
                    </a:cubicBezTo>
                    <a:cubicBezTo>
                      <a:pt x="11600" y="206"/>
                      <a:pt x="8204" y="0"/>
                      <a:pt x="6506" y="0"/>
                    </a:cubicBezTo>
                    <a:close/>
                    <a:moveTo>
                      <a:pt x="16468" y="5814"/>
                    </a:moveTo>
                    <a:cubicBezTo>
                      <a:pt x="16513" y="5838"/>
                      <a:pt x="16558" y="5856"/>
                      <a:pt x="16613" y="5875"/>
                    </a:cubicBezTo>
                    <a:cubicBezTo>
                      <a:pt x="16587" y="5855"/>
                      <a:pt x="16538" y="5835"/>
                      <a:pt x="16468" y="5814"/>
                    </a:cubicBezTo>
                    <a:close/>
                  </a:path>
                </a:pathLst>
              </a:custGeom>
              <a:solidFill>
                <a:schemeClr val="lt2"/>
              </a:solidFill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45" name="Google Shape;1735;p40"/>
              <p:cNvSpPr/>
              <p:nvPr/>
            </p:nvSpPr>
            <p:spPr>
              <a:xfrm>
                <a:off x="3144075" y="4032500"/>
                <a:ext cx="130950" cy="44225"/>
              </a:xfrm>
              <a:custGeom>
                <a:avLst/>
                <a:gdLst/>
                <a:ahLst/>
                <a:cxnLst/>
                <a:rect l="l" t="t" r="r" b="b"/>
                <a:pathLst>
                  <a:path w="5238" h="1769" fill="none" extrusionOk="0">
                    <a:moveTo>
                      <a:pt x="5238" y="1768"/>
                    </a:moveTo>
                    <a:cubicBezTo>
                      <a:pt x="3904" y="667"/>
                      <a:pt x="2269" y="34"/>
                      <a:pt x="535" y="0"/>
                    </a:cubicBezTo>
                    <a:cubicBezTo>
                      <a:pt x="301" y="0"/>
                      <a:pt x="1" y="100"/>
                      <a:pt x="34" y="301"/>
                    </a:cubicBezTo>
                    <a:cubicBezTo>
                      <a:pt x="34" y="467"/>
                      <a:pt x="201" y="567"/>
                      <a:pt x="334" y="601"/>
                    </a:cubicBezTo>
                    <a:lnTo>
                      <a:pt x="2403" y="1535"/>
                    </a:ln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46" name="Google Shape;1736;p40"/>
              <p:cNvSpPr/>
              <p:nvPr/>
            </p:nvSpPr>
            <p:spPr>
              <a:xfrm>
                <a:off x="3300025" y="4049175"/>
                <a:ext cx="65900" cy="39225"/>
              </a:xfrm>
              <a:custGeom>
                <a:avLst/>
                <a:gdLst/>
                <a:ahLst/>
                <a:cxnLst/>
                <a:rect l="l" t="t" r="r" b="b"/>
                <a:pathLst>
                  <a:path w="2636" h="1569" fill="none" extrusionOk="0">
                    <a:moveTo>
                      <a:pt x="1" y="1568"/>
                    </a:moveTo>
                    <a:cubicBezTo>
                      <a:pt x="1001" y="1268"/>
                      <a:pt x="1902" y="734"/>
                      <a:pt x="2636" y="0"/>
                    </a:cubicBez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47" name="Google Shape;1737;p40"/>
              <p:cNvSpPr/>
              <p:nvPr/>
            </p:nvSpPr>
            <p:spPr>
              <a:xfrm>
                <a:off x="3359225" y="4458625"/>
                <a:ext cx="55075" cy="71750"/>
              </a:xfrm>
              <a:custGeom>
                <a:avLst/>
                <a:gdLst/>
                <a:ahLst/>
                <a:cxnLst/>
                <a:rect l="l" t="t" r="r" b="b"/>
                <a:pathLst>
                  <a:path w="2203" h="2870" fill="none" extrusionOk="0">
                    <a:moveTo>
                      <a:pt x="1" y="2870"/>
                    </a:moveTo>
                    <a:lnTo>
                      <a:pt x="2203" y="1"/>
                    </a:ln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48" name="Google Shape;1738;p40"/>
              <p:cNvSpPr/>
              <p:nvPr/>
            </p:nvSpPr>
            <p:spPr>
              <a:xfrm>
                <a:off x="3230800" y="4509500"/>
                <a:ext cx="46725" cy="38400"/>
              </a:xfrm>
              <a:custGeom>
                <a:avLst/>
                <a:gdLst/>
                <a:ahLst/>
                <a:cxnLst/>
                <a:rect l="l" t="t" r="r" b="b"/>
                <a:pathLst>
                  <a:path w="1869" h="1536" fill="none" extrusionOk="0">
                    <a:moveTo>
                      <a:pt x="1" y="1535"/>
                    </a:moveTo>
                    <a:cubicBezTo>
                      <a:pt x="735" y="1168"/>
                      <a:pt x="1369" y="668"/>
                      <a:pt x="1869" y="1"/>
                    </a:cubicBezTo>
                  </a:path>
                </a:pathLst>
              </a:custGeom>
              <a:noFill/>
              <a:ln w="108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326" name="Title 2"/>
          <p:cNvSpPr txBox="1">
            <a:spLocks/>
          </p:cNvSpPr>
          <p:nvPr/>
        </p:nvSpPr>
        <p:spPr>
          <a:xfrm>
            <a:off x="4138235" y="6428488"/>
            <a:ext cx="6142896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dirty="0"/>
              <a:t>Call / </a:t>
            </a:r>
            <a:r>
              <a:rPr lang="en-US" dirty="0" err="1"/>
              <a:t>whatsapp</a:t>
            </a:r>
            <a:r>
              <a:rPr lang="en-US" dirty="0"/>
              <a:t> : +91 9840974408</a:t>
            </a:r>
          </a:p>
        </p:txBody>
      </p:sp>
    </p:spTree>
    <p:extLst>
      <p:ext uri="{BB962C8B-B14F-4D97-AF65-F5344CB8AC3E}">
        <p14:creationId xmlns:p14="http://schemas.microsoft.com/office/powerpoint/2010/main" val="259189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5"/>
    </mc:Choice>
    <mc:Fallback xmlns="">
      <p:transition spd="slow" advTm="180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173163" y="1189552"/>
            <a:ext cx="11368750" cy="6063655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Educational Equipment Manufacturer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Microprocessor/Microcontroller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DSP,VLSI, Embedded System/ </a:t>
            </a:r>
            <a:r>
              <a:rPr lang="en-US" sz="3200" dirty="0" err="1" smtClean="0">
                <a:solidFill>
                  <a:schemeClr val="tx1"/>
                </a:solidFill>
              </a:rPr>
              <a:t>IoT</a:t>
            </a:r>
            <a:endParaRPr lang="en-US" sz="3200" dirty="0" smtClean="0">
              <a:solidFill>
                <a:schemeClr val="tx1"/>
              </a:solidFill>
            </a:endParaRP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AI/Robotics/Autonomous Robot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Power Electronics &amp; Drives, Fuel Cell Trainer Kit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Renewable Energy Lab, Electric Vehicle Lab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Technical Training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DIY Project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Pantech?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4509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4" y="4026240"/>
            <a:ext cx="9954620" cy="1242175"/>
          </a:xfrm>
        </p:spPr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</a:rPr>
              <a:t>Help 10 Million Students</a:t>
            </a:r>
            <a:r>
              <a:rPr lang="en-US" dirty="0" smtClean="0"/>
              <a:t> to </a:t>
            </a:r>
            <a:r>
              <a:rPr lang="en-US" u="sng" dirty="0" smtClean="0">
                <a:solidFill>
                  <a:srgbClr val="FF0000"/>
                </a:solidFill>
              </a:rPr>
              <a:t>Learn the Technology</a:t>
            </a:r>
            <a:r>
              <a:rPr lang="en-US" dirty="0" smtClean="0"/>
              <a:t> in </a:t>
            </a:r>
            <a:r>
              <a:rPr lang="en-US" u="sng" dirty="0" smtClean="0">
                <a:solidFill>
                  <a:srgbClr val="FF0000"/>
                </a:solidFill>
              </a:rPr>
              <a:t>Easy Way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idx="2"/>
          </p:nvPr>
        </p:nvSpPr>
        <p:spPr>
          <a:xfrm>
            <a:off x="1062500" y="1974119"/>
            <a:ext cx="3850463" cy="1242175"/>
          </a:xfrm>
        </p:spPr>
        <p:txBody>
          <a:bodyPr/>
          <a:lstStyle/>
          <a:p>
            <a:r>
              <a:rPr lang="en-US" dirty="0" smtClean="0"/>
              <a:t>Our Vision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18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173164" y="2230121"/>
            <a:ext cx="10510796" cy="2181553"/>
          </a:xfrm>
        </p:spPr>
        <p:txBody>
          <a:bodyPr/>
          <a:lstStyle/>
          <a:p>
            <a:r>
              <a:rPr lang="en-US" sz="6000" dirty="0" smtClean="0"/>
              <a:t>Introduction to MATLAB/SIMULINK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81894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062501" y="1793987"/>
            <a:ext cx="11368750" cy="2654028"/>
          </a:xfrm>
        </p:spPr>
        <p:txBody>
          <a:bodyPr/>
          <a:lstStyle/>
          <a:p>
            <a:pPr marL="6096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Essential </a:t>
            </a:r>
            <a:r>
              <a:rPr lang="en-US" sz="2800" dirty="0"/>
              <a:t>simulation tool</a:t>
            </a:r>
          </a:p>
          <a:p>
            <a:pPr marL="6096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How </a:t>
            </a:r>
            <a:r>
              <a:rPr lang="en-US" sz="2800" dirty="0"/>
              <a:t>to Create Subsystem in Simulink</a:t>
            </a:r>
          </a:p>
          <a:p>
            <a:pPr marL="609600" indent="-457200">
              <a:buFont typeface="Arial" panose="020B0604020202020204" pitchFamily="34" charset="0"/>
              <a:buChar char="•"/>
            </a:pPr>
            <a:r>
              <a:rPr lang="en-US" sz="2800" dirty="0"/>
              <a:t>How to use </a:t>
            </a:r>
            <a:r>
              <a:rPr lang="en-US" sz="2800" dirty="0" smtClean="0"/>
              <a:t>Switch, </a:t>
            </a:r>
            <a:r>
              <a:rPr lang="en-US" sz="2800" dirty="0"/>
              <a:t>IF/Else Loop, Digital Logics in </a:t>
            </a:r>
            <a:r>
              <a:rPr lang="en-US" sz="2800" dirty="0" smtClean="0"/>
              <a:t>Simulink</a:t>
            </a:r>
          </a:p>
          <a:p>
            <a:pPr marL="6096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How to Create Ideal Solar PV Cell in Simulink</a:t>
            </a:r>
          </a:p>
          <a:p>
            <a:pPr marL="6096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PV Curve Analysis</a:t>
            </a:r>
            <a:endParaRPr lang="en-US" sz="2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Contents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39830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73100" indent="-514350">
              <a:buFont typeface="Arial" panose="020B0604020202020204" pitchFamily="34" charset="0"/>
              <a:buChar char="•"/>
            </a:pPr>
            <a:r>
              <a:rPr lang="en-US" sz="6600" dirty="0">
                <a:solidFill>
                  <a:srgbClr val="002060"/>
                </a:solidFill>
              </a:rPr>
              <a:t>MATLAB – SIMULINK</a:t>
            </a:r>
          </a:p>
          <a:p>
            <a:pPr marL="615950" indent="-457200">
              <a:buFont typeface="Arial" panose="020B0604020202020204" pitchFamily="34" charset="0"/>
              <a:buChar char="•"/>
            </a:pPr>
            <a:r>
              <a:rPr lang="en-US" sz="6600" dirty="0">
                <a:solidFill>
                  <a:srgbClr val="002060"/>
                </a:solidFill>
              </a:rPr>
              <a:t>CADENCE</a:t>
            </a:r>
          </a:p>
          <a:p>
            <a:pPr marL="615950" indent="-457200">
              <a:buFont typeface="Arial" panose="020B0604020202020204" pitchFamily="34" charset="0"/>
              <a:buChar char="•"/>
            </a:pPr>
            <a:r>
              <a:rPr lang="en-US" sz="6600" dirty="0">
                <a:solidFill>
                  <a:srgbClr val="002060"/>
                </a:solidFill>
              </a:rPr>
              <a:t>ANSYS</a:t>
            </a:r>
          </a:p>
          <a:p>
            <a:pPr marL="615950" indent="-457200">
              <a:buFont typeface="Arial" panose="020B0604020202020204" pitchFamily="34" charset="0"/>
              <a:buChar char="•"/>
            </a:pPr>
            <a:r>
              <a:rPr lang="en-US" sz="6600" dirty="0" smtClean="0">
                <a:solidFill>
                  <a:srgbClr val="002060"/>
                </a:solidFill>
              </a:rPr>
              <a:t>MATCAD/EMTP</a:t>
            </a:r>
          </a:p>
          <a:p>
            <a:pPr marL="615950" indent="-457200">
              <a:buFont typeface="Arial" panose="020B0604020202020204" pitchFamily="34" charset="0"/>
              <a:buChar char="•"/>
            </a:pPr>
            <a:r>
              <a:rPr lang="en-US" sz="6600" dirty="0" smtClean="0">
                <a:solidFill>
                  <a:srgbClr val="002060"/>
                </a:solidFill>
              </a:rPr>
              <a:t>SOLIDWORKS</a:t>
            </a:r>
            <a:endParaRPr lang="en-US" sz="6600" dirty="0">
              <a:solidFill>
                <a:srgbClr val="002060"/>
              </a:solidFill>
            </a:endParaRPr>
          </a:p>
          <a:p>
            <a:endParaRPr lang="en-US" sz="6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simulation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60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934708"/>
            <a:ext cx="11940368" cy="624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14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PV Cell Modeling – Matlab Simulink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931" y="1460231"/>
            <a:ext cx="830580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56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I-V Curve of Solar </a:t>
            </a:r>
            <a:r>
              <a:rPr lang="en-US" dirty="0" smtClean="0"/>
              <a:t>Cell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80895" y="2105328"/>
            <a:ext cx="7704000" cy="3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725" t="7304" r="42750" b="4799"/>
          <a:stretch/>
        </p:blipFill>
        <p:spPr>
          <a:xfrm>
            <a:off x="823868" y="1312819"/>
            <a:ext cx="11613007" cy="552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80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newable Energy Infographics by Slidesgo">
  <a:themeElements>
    <a:clrScheme name="Simple Light">
      <a:dk1>
        <a:srgbClr val="000000"/>
      </a:dk1>
      <a:lt1>
        <a:srgbClr val="FFFFFF"/>
      </a:lt1>
      <a:dk2>
        <a:srgbClr val="7474F3"/>
      </a:dk2>
      <a:lt2>
        <a:srgbClr val="FFFFFF"/>
      </a:lt2>
      <a:accent1>
        <a:srgbClr val="61BC9B"/>
      </a:accent1>
      <a:accent2>
        <a:srgbClr val="B9DB82"/>
      </a:accent2>
      <a:accent3>
        <a:srgbClr val="D9D9D9"/>
      </a:accent3>
      <a:accent4>
        <a:srgbClr val="F3AC3D"/>
      </a:accent4>
      <a:accent5>
        <a:srgbClr val="A7E3F7"/>
      </a:accent5>
      <a:accent6>
        <a:srgbClr val="DE4C57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1438</TotalTime>
  <Words>126</Words>
  <Application>Microsoft Office PowerPoint</Application>
  <PresentationFormat>Custom</PresentationFormat>
  <Paragraphs>33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Roboto</vt:lpstr>
      <vt:lpstr>PT Sans</vt:lpstr>
      <vt:lpstr>Bebas Neue</vt:lpstr>
      <vt:lpstr>Roboto Condensed Light</vt:lpstr>
      <vt:lpstr>Fira Sans Extra Condensed SemiBold</vt:lpstr>
      <vt:lpstr>Nunito Light</vt:lpstr>
      <vt:lpstr>Arial</vt:lpstr>
      <vt:lpstr>Renewable Energy Infographics by Slidesgo</vt:lpstr>
      <vt:lpstr>30 Days  Renewable Energy System  Master Class</vt:lpstr>
      <vt:lpstr>Pantech?</vt:lpstr>
      <vt:lpstr>Help 10 Million Students to Learn the Technology in Easy Way</vt:lpstr>
      <vt:lpstr>PowerPoint Presentation</vt:lpstr>
      <vt:lpstr>Contents</vt:lpstr>
      <vt:lpstr>Essential simulation tool</vt:lpstr>
      <vt:lpstr>PowerPoint Presentation</vt:lpstr>
      <vt:lpstr>Solar PV Cell Modeling – Matlab Simulink</vt:lpstr>
      <vt:lpstr>I-V Curve of Solar Cell</vt:lpstr>
      <vt:lpstr>P-V Curve</vt:lpstr>
      <vt:lpstr>Happy learning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 Infographics</dc:title>
  <dc:creator>DELL</dc:creator>
  <cp:lastModifiedBy>DELL</cp:lastModifiedBy>
  <cp:revision>143</cp:revision>
  <cp:lastPrinted>2021-10-14T11:25:35Z</cp:lastPrinted>
  <dcterms:modified xsi:type="dcterms:W3CDTF">2021-10-24T06:02:15Z</dcterms:modified>
</cp:coreProperties>
</file>